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 id="2147483655" r:id="rId2"/>
    <p:sldMasterId id="2147483656" r:id="rId3"/>
    <p:sldMasterId id="2147483660" r:id="rId4"/>
  </p:sldMasterIdLst>
  <p:notesMasterIdLst>
    <p:notesMasterId r:id="rId47"/>
  </p:notesMasterIdLst>
  <p:sldIdLst>
    <p:sldId id="256" r:id="rId5"/>
    <p:sldId id="257" r:id="rId6"/>
    <p:sldId id="258" r:id="rId7"/>
    <p:sldId id="259" r:id="rId8"/>
    <p:sldId id="260" r:id="rId9"/>
    <p:sldId id="261" r:id="rId10"/>
    <p:sldId id="1195" r:id="rId11"/>
    <p:sldId id="436" r:id="rId12"/>
    <p:sldId id="1197" r:id="rId13"/>
    <p:sldId id="1198" r:id="rId14"/>
    <p:sldId id="265" r:id="rId15"/>
    <p:sldId id="267" r:id="rId16"/>
    <p:sldId id="269" r:id="rId17"/>
    <p:sldId id="271" r:id="rId18"/>
    <p:sldId id="273" r:id="rId19"/>
    <p:sldId id="280" r:id="rId20"/>
    <p:sldId id="281" r:id="rId21"/>
    <p:sldId id="1199" r:id="rId22"/>
    <p:sldId id="459" r:id="rId23"/>
    <p:sldId id="463" r:id="rId24"/>
    <p:sldId id="283" r:id="rId25"/>
    <p:sldId id="284" r:id="rId26"/>
    <p:sldId id="285" r:id="rId27"/>
    <p:sldId id="286" r:id="rId28"/>
    <p:sldId id="287" r:id="rId29"/>
    <p:sldId id="684" r:id="rId30"/>
    <p:sldId id="276" r:id="rId31"/>
    <p:sldId id="277" r:id="rId32"/>
    <p:sldId id="1200" r:id="rId33"/>
    <p:sldId id="447" r:id="rId34"/>
    <p:sldId id="1194" r:id="rId35"/>
    <p:sldId id="289" r:id="rId36"/>
    <p:sldId id="290" r:id="rId37"/>
    <p:sldId id="1201" r:id="rId38"/>
    <p:sldId id="1202" r:id="rId39"/>
    <p:sldId id="1192" r:id="rId40"/>
    <p:sldId id="293" r:id="rId41"/>
    <p:sldId id="294" r:id="rId42"/>
    <p:sldId id="295" r:id="rId43"/>
    <p:sldId id="1196" r:id="rId44"/>
    <p:sldId id="563" r:id="rId45"/>
    <p:sldId id="324" r:id="rId4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40">
          <p15:clr>
            <a:srgbClr val="A4A3A4"/>
          </p15:clr>
        </p15:guide>
        <p15:guide id="2" orient="horz" pos="480">
          <p15:clr>
            <a:srgbClr val="A4A3A4"/>
          </p15:clr>
        </p15:guide>
        <p15:guide id="3" pos="74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 id="1" name="Laura Byham-Gray" initials="LB" lastIdx="15" clrIdx="1">
    <p:extLst>
      <p:ext uri="{19B8F6BF-5375-455C-9EA6-DF929625EA0E}">
        <p15:presenceInfo xmlns:p15="http://schemas.microsoft.com/office/powerpoint/2012/main" userId="Laura Byham-Gray" providerId="None"/>
      </p:ext>
    </p:extLst>
  </p:cmAuthor>
  <p:cmAuthor id="2" name="Deborah Brommage" initials="DB" lastIdx="13" clrIdx="2">
    <p:extLst>
      <p:ext uri="{19B8F6BF-5375-455C-9EA6-DF929625EA0E}">
        <p15:presenceInfo xmlns:p15="http://schemas.microsoft.com/office/powerpoint/2012/main" userId="S::Deborah.Brommage@kidney.org::014be94b-92fd-4492-8437-ec27c1a5e9c4" providerId="AD"/>
      </p:ext>
    </p:extLst>
  </p:cmAuthor>
  <p:cmAuthor id="3" name="Ikizler, Alp" initials="IA" lastIdx="6" clrIdx="3">
    <p:extLst>
      <p:ext uri="{19B8F6BF-5375-455C-9EA6-DF929625EA0E}">
        <p15:presenceInfo xmlns:p15="http://schemas.microsoft.com/office/powerpoint/2012/main" userId="S::ikizleat@vanderbilt.edu::3731d021-791a-4ec7-97e8-1e2d4a68b2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4" autoAdjust="0"/>
    <p:restoredTop sz="80611" autoAdjust="0"/>
  </p:normalViewPr>
  <p:slideViewPr>
    <p:cSldViewPr snapToGrid="0">
      <p:cViewPr varScale="1">
        <p:scale>
          <a:sx n="53" d="100"/>
          <a:sy n="53" d="100"/>
        </p:scale>
        <p:origin x="248" y="44"/>
      </p:cViewPr>
      <p:guideLst>
        <p:guide pos="240"/>
        <p:guide orient="horz" pos="480"/>
        <p:guide pos="7440"/>
      </p:guideLst>
    </p:cSldViewPr>
  </p:slideViewPr>
  <p:notesTextViewPr>
    <p:cViewPr>
      <p:scale>
        <a:sx n="1" d="1"/>
        <a:sy n="1" d="1"/>
      </p:scale>
      <p:origin x="0" y="0"/>
    </p:cViewPr>
  </p:notesTextViewPr>
  <p:sorterViewPr>
    <p:cViewPr>
      <p:scale>
        <a:sx n="100" d="100"/>
        <a:sy n="100" d="100"/>
      </p:scale>
      <p:origin x="0" y="-48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 name="Google Shape;4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b="1" dirty="0"/>
              <a:t>Protein Restriction Plus KA Supplement</a:t>
            </a:r>
          </a:p>
          <a:p>
            <a:pPr marL="0" lvl="0" indent="0" algn="l" rtl="0">
              <a:spcBef>
                <a:spcPts val="0"/>
              </a:spcBef>
              <a:spcAft>
                <a:spcPts val="0"/>
              </a:spcAft>
              <a:buClr>
                <a:schemeClr val="dk1"/>
              </a:buClr>
              <a:buSzPts val="1200"/>
              <a:buFont typeface="Arial" panose="020B0604020202020204" pitchFamily="34" charset="0"/>
              <a:buNone/>
            </a:pPr>
            <a:r>
              <a:rPr lang="en-US" b="0" dirty="0"/>
              <a:t>14 studies - RCT: </a:t>
            </a:r>
            <a:r>
              <a:rPr lang="en-US" b="0" dirty="0" err="1"/>
              <a:t>Reiten</a:t>
            </a:r>
            <a:r>
              <a:rPr lang="en-US" b="0" dirty="0"/>
              <a:t> </a:t>
            </a:r>
            <a:r>
              <a:rPr lang="en-US" dirty="0"/>
              <a:t>2005, </a:t>
            </a:r>
            <a:r>
              <a:rPr lang="en-US" dirty="0" err="1"/>
              <a:t>Herselman</a:t>
            </a:r>
            <a:r>
              <a:rPr lang="en-US" dirty="0"/>
              <a:t> 1995, Kopple 1997, LI 2011, </a:t>
            </a:r>
            <a:r>
              <a:rPr lang="en-US" dirty="0" err="1"/>
              <a:t>Mircescu</a:t>
            </a:r>
            <a:r>
              <a:rPr lang="en-US" dirty="0"/>
              <a:t> 2007, Prakash 2004, Coggins 1994, Jiang 2009, Jungers 1987, Klahr 1994, Levey 1996, </a:t>
            </a:r>
            <a:r>
              <a:rPr lang="en-US" dirty="0" err="1"/>
              <a:t>Malvy</a:t>
            </a:r>
            <a:r>
              <a:rPr lang="en-US" dirty="0"/>
              <a:t> 1999, Menon 2005; NRCT: </a:t>
            </a:r>
            <a:r>
              <a:rPr lang="en-US" dirty="0" err="1"/>
              <a:t>Bellizzi</a:t>
            </a:r>
            <a:r>
              <a:rPr lang="en-US" dirty="0"/>
              <a:t> 2007</a:t>
            </a:r>
            <a:endParaRPr b="0" dirty="0"/>
          </a:p>
          <a:p>
            <a:pPr marL="171450" lvl="0" indent="-171450" algn="l" rtl="0">
              <a:spcBef>
                <a:spcPts val="0"/>
              </a:spcBef>
              <a:spcAft>
                <a:spcPts val="0"/>
              </a:spcAft>
              <a:buClr>
                <a:schemeClr val="dk1"/>
              </a:buClr>
              <a:buSzPts val="1200"/>
              <a:buFont typeface="Arial"/>
              <a:buChar char="•"/>
            </a:pPr>
            <a:r>
              <a:rPr lang="en-US" dirty="0"/>
              <a:t>ESKD: two newer studies show positive effects of protein restriction + KA (RR 0.42, 95% CI 0.22 to 0.78); evidence from older studies unclear effect on ESKD</a:t>
            </a:r>
            <a:endParaRPr dirty="0"/>
          </a:p>
          <a:p>
            <a:pPr marL="171450" lvl="0" indent="-171450" algn="l" rtl="0">
              <a:spcBef>
                <a:spcPts val="0"/>
              </a:spcBef>
              <a:spcAft>
                <a:spcPts val="0"/>
              </a:spcAft>
              <a:buClr>
                <a:schemeClr val="dk1"/>
              </a:buClr>
              <a:buSzPts val="1200"/>
              <a:buFont typeface="Arial"/>
              <a:buChar char="•"/>
            </a:pPr>
            <a:r>
              <a:rPr lang="en-US" dirty="0"/>
              <a:t>Could help preserve renal function in stage 3 to 5 CKD (1 study in PD also indicated that eGFR was preserved)</a:t>
            </a:r>
            <a:endParaRPr dirty="0"/>
          </a:p>
          <a:p>
            <a:pPr marL="171450" lvl="0" indent="-171450" algn="l" rtl="0">
              <a:spcBef>
                <a:spcPts val="0"/>
              </a:spcBef>
              <a:spcAft>
                <a:spcPts val="0"/>
              </a:spcAft>
              <a:buClr>
                <a:schemeClr val="dk1"/>
              </a:buClr>
              <a:buSzPts val="1200"/>
              <a:buFont typeface="Arial"/>
              <a:buChar char="•"/>
            </a:pPr>
            <a:r>
              <a:rPr lang="en-US" dirty="0"/>
              <a:t>Could decrease serum phosphate levels and improve markers of bone metabolism (calcium, PTH)</a:t>
            </a:r>
            <a:endParaRPr dirty="0"/>
          </a:p>
          <a:p>
            <a:pPr marL="171450" lvl="0" indent="-171450" algn="l" rtl="0">
              <a:spcBef>
                <a:spcPts val="0"/>
              </a:spcBef>
              <a:spcAft>
                <a:spcPts val="0"/>
              </a:spcAft>
              <a:buClr>
                <a:schemeClr val="dk1"/>
              </a:buClr>
              <a:buSzPts val="1200"/>
              <a:buFont typeface="Arial"/>
              <a:buChar char="•"/>
            </a:pPr>
            <a:r>
              <a:rPr lang="en-US" dirty="0"/>
              <a:t>Had no significant effect on serum albumin levels and nutritional status (SGA and anthropometrics)</a:t>
            </a:r>
            <a:endParaRPr dirty="0"/>
          </a:p>
          <a:p>
            <a:pPr marL="171450" lvl="0" indent="-171450" algn="l" rtl="0">
              <a:spcBef>
                <a:spcPts val="0"/>
              </a:spcBef>
              <a:spcAft>
                <a:spcPts val="0"/>
              </a:spcAft>
              <a:buClr>
                <a:schemeClr val="dk1"/>
              </a:buClr>
              <a:buSzPts val="1200"/>
              <a:buFont typeface="Arial"/>
              <a:buChar char="•"/>
            </a:pPr>
            <a:r>
              <a:rPr lang="en-US" dirty="0"/>
              <a:t>Effect on BP inconclusive</a:t>
            </a:r>
            <a:endParaRPr dirty="0"/>
          </a:p>
          <a:p>
            <a:pPr marL="171450" lvl="0" indent="-171450" algn="l" rtl="0">
              <a:spcBef>
                <a:spcPts val="0"/>
              </a:spcBef>
              <a:spcAft>
                <a:spcPts val="0"/>
              </a:spcAft>
              <a:buClr>
                <a:schemeClr val="dk1"/>
              </a:buClr>
              <a:buSzPts val="1200"/>
              <a:buFont typeface="Arial"/>
              <a:buChar char="•"/>
            </a:pPr>
            <a:r>
              <a:rPr lang="en-US" dirty="0"/>
              <a:t>Could improve lipid profile</a:t>
            </a:r>
            <a:endParaRPr dirty="0"/>
          </a:p>
          <a:p>
            <a:pPr marL="171450" lvl="0" indent="-171450" algn="l" rtl="0">
              <a:spcBef>
                <a:spcPts val="0"/>
              </a:spcBef>
              <a:spcAft>
                <a:spcPts val="0"/>
              </a:spcAft>
              <a:buClr>
                <a:schemeClr val="dk1"/>
              </a:buClr>
              <a:buSzPts val="1200"/>
              <a:buFont typeface="Arial"/>
              <a:buChar char="•"/>
            </a:pPr>
            <a:r>
              <a:rPr lang="en-US" dirty="0"/>
              <a:t>Protein restriction + KA can effectively be achieved</a:t>
            </a:r>
            <a:endParaRPr dirty="0"/>
          </a:p>
          <a:p>
            <a:pPr marL="171450" lvl="0" indent="-171450" algn="l" rtl="0">
              <a:spcBef>
                <a:spcPts val="0"/>
              </a:spcBef>
              <a:spcAft>
                <a:spcPts val="0"/>
              </a:spcAft>
              <a:buClr>
                <a:schemeClr val="dk1"/>
              </a:buClr>
              <a:buSzPts val="1200"/>
              <a:buFont typeface="Arial"/>
              <a:buChar char="•"/>
            </a:pPr>
            <a:r>
              <a:rPr lang="en-US" dirty="0"/>
              <a:t>Dietary intake can be used as an index of adherence to diet</a:t>
            </a:r>
            <a:endParaRPr dirty="0"/>
          </a:p>
          <a:p>
            <a:pPr marL="0" lvl="0" indent="0" algn="l" rtl="0">
              <a:spcBef>
                <a:spcPts val="0"/>
              </a:spcBef>
              <a:spcAft>
                <a:spcPts val="0"/>
              </a:spcAft>
              <a:buNone/>
            </a:pPr>
            <a:endParaRPr dirty="0"/>
          </a:p>
        </p:txBody>
      </p:sp>
      <p:sp>
        <p:nvSpPr>
          <p:cNvPr id="94" name="Google Shape;9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996f0cc086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996f0cc086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dirty="0">
                <a:latin typeface="Segoe UI" panose="020B0502040204020203" pitchFamily="34" charset="0"/>
              </a:rPr>
              <a:t>It is important to establish overall health goals as a team.  </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dirty="0">
                <a:latin typeface="Segoe UI" panose="020B0502040204020203" pitchFamily="34" charset="0"/>
              </a:rPr>
              <a:t>Besides protein controlled diet, does the patient need to lose weight?  to improve blood pressure?  </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dirty="0">
                <a:latin typeface="Segoe UI" panose="020B0502040204020203" pitchFamily="34" charset="0"/>
              </a:rPr>
              <a:t>Be sure to include the patient as the center of their own management.</a:t>
            </a:r>
          </a:p>
          <a:p>
            <a:pPr marL="0" lvl="0" indent="0" algn="l" rtl="0">
              <a:spcBef>
                <a:spcPts val="0"/>
              </a:spcBef>
              <a:spcAft>
                <a:spcPts val="0"/>
              </a:spcAft>
              <a:buNone/>
            </a:pPr>
            <a:endParaRPr dirty="0"/>
          </a:p>
        </p:txBody>
      </p:sp>
      <p:sp>
        <p:nvSpPr>
          <p:cNvPr id="107" name="Google Shape;107;g996f0cc086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996f0cc086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996f0cc086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g996f0cc086_0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latin typeface="Segoe UI" panose="020B0502040204020203" pitchFamily="34" charset="0"/>
              </a:rPr>
              <a:t>Protein needs are higher for dialysis due to losses via the renal replacement therapies.</a:t>
            </a:r>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p:txBody>
      </p:sp>
      <p:sp>
        <p:nvSpPr>
          <p:cNvPr id="135" name="Google Shape;13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Clr>
                <a:schemeClr val="dk1"/>
              </a:buClr>
              <a:buSzPts val="1800"/>
              <a:buFont typeface="Arial"/>
              <a:buChar char="•"/>
            </a:pPr>
            <a:r>
              <a:rPr lang="en-US" sz="1800" b="0" i="0" u="none" strike="noStrike" dirty="0">
                <a:latin typeface="Arial"/>
                <a:ea typeface="Arial"/>
                <a:cs typeface="Arial"/>
                <a:sym typeface="Arial"/>
              </a:rPr>
              <a:t>These diets should be progressively installed to allow careful dietary counseling and adequate adherence.</a:t>
            </a:r>
            <a:endParaRPr dirty="0"/>
          </a:p>
          <a:p>
            <a:pPr marL="285750" lvl="0" indent="-285750" algn="l" rtl="0">
              <a:spcBef>
                <a:spcPts val="0"/>
              </a:spcBef>
              <a:spcAft>
                <a:spcPts val="0"/>
              </a:spcAft>
              <a:buClr>
                <a:schemeClr val="dk1"/>
              </a:buClr>
              <a:buSzPts val="1800"/>
              <a:buFont typeface="Arial"/>
              <a:buChar char="•"/>
            </a:pPr>
            <a:r>
              <a:rPr lang="en-US" sz="1800" b="0" i="0" u="none" strike="noStrike" dirty="0">
                <a:latin typeface="Arial"/>
                <a:ea typeface="Arial"/>
                <a:cs typeface="Arial"/>
                <a:sym typeface="Arial"/>
              </a:rPr>
              <a:t>Although such diets are not associated with wasting in carefully monitored research studies, on a routine basis, attention should be focused on energy intake, which may decrease over time and induce weight loss and wasting. </a:t>
            </a:r>
            <a:endParaRPr dirty="0"/>
          </a:p>
          <a:p>
            <a:pPr marL="285750" lvl="0" indent="-285750" algn="l" rtl="0">
              <a:spcBef>
                <a:spcPts val="0"/>
              </a:spcBef>
              <a:spcAft>
                <a:spcPts val="0"/>
              </a:spcAft>
              <a:buClr>
                <a:schemeClr val="dk1"/>
              </a:buClr>
              <a:buSzPts val="1800"/>
              <a:buFont typeface="Arial"/>
              <a:buChar char="•"/>
            </a:pPr>
            <a:r>
              <a:rPr lang="en-US" sz="1800" b="0" i="0" u="none" strike="noStrike" dirty="0">
                <a:latin typeface="Arial"/>
                <a:ea typeface="Arial"/>
                <a:cs typeface="Arial"/>
                <a:sym typeface="Arial"/>
              </a:rPr>
              <a:t>A potential beneficial effect of reducing protein intake relies on the fact that it also reduced glomerular hyperfiltration and potentially protects them from hyperfiltration, accelerated hyalinosis, and proteinuria. </a:t>
            </a:r>
            <a:endParaRPr dirty="0"/>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lang="en-US" sz="1800" b="0" i="0" u="none" strike="noStrike" dirty="0">
                <a:latin typeface="Arial"/>
                <a:ea typeface="Arial"/>
                <a:cs typeface="Arial"/>
                <a:sym typeface="Arial"/>
              </a:rPr>
              <a:t>From a nutritional point of view, reducing protein from animal sources and moving toward more fruits and vegetables also reduced acid production (NEAP) and metabolic acidosis, but </a:t>
            </a:r>
            <a:r>
              <a:rPr lang="en-US" sz="1800" dirty="0">
                <a:latin typeface="Segoe UI" panose="020B0502040204020203" pitchFamily="34" charset="0"/>
              </a:rPr>
              <a:t>"plant-based protein" is not necessarily less offensive to the ailing kidney. </a:t>
            </a:r>
            <a:r>
              <a:rPr lang="en-US" sz="1800" b="0" i="0" u="none" strike="noStrike" dirty="0">
                <a:latin typeface="Arial"/>
                <a:ea typeface="Arial"/>
                <a:cs typeface="Arial"/>
                <a:sym typeface="Arial"/>
              </a:rPr>
              <a:t>These effects are mostly observed for more reduced protein intakes (0.3-0.5 g/kg protein/kg per day) supplemented with KAs. </a:t>
            </a:r>
          </a:p>
        </p:txBody>
      </p:sp>
      <p:sp>
        <p:nvSpPr>
          <p:cNvPr id="149" name="Google Shape;14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959989bc5a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959989bc5a_0_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g959989bc5a_0_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1" name="Google Shape;21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dirty="0"/>
              <a:t>Protein Type</a:t>
            </a:r>
            <a:endParaRPr dirty="0"/>
          </a:p>
          <a:p>
            <a:pPr marL="285750" lvl="0" indent="-285750" algn="l" rtl="0">
              <a:spcBef>
                <a:spcPts val="0"/>
              </a:spcBef>
              <a:spcAft>
                <a:spcPts val="0"/>
              </a:spcAft>
              <a:buClr>
                <a:srgbClr val="000000"/>
              </a:buClr>
              <a:buSzPts val="1800"/>
              <a:buFont typeface="Arial"/>
              <a:buChar char="•"/>
            </a:pPr>
            <a:r>
              <a:rPr lang="en-US" sz="1800" b="0" i="0" u="none" strike="noStrike" dirty="0">
                <a:solidFill>
                  <a:srgbClr val="000000"/>
                </a:solidFill>
                <a:latin typeface="Arial"/>
                <a:ea typeface="Arial"/>
                <a:cs typeface="Arial"/>
                <a:sym typeface="Arial"/>
              </a:rPr>
              <a:t>In patients with CKD, vegetarian protein diets (VPDs) may have positive biological actions and possibly clinical benefits through a variety of mechanisms. </a:t>
            </a:r>
            <a:endParaRPr dirty="0"/>
          </a:p>
          <a:p>
            <a:pPr marL="285750" lvl="0" indent="-285750" algn="l" rtl="0">
              <a:spcBef>
                <a:spcPts val="0"/>
              </a:spcBef>
              <a:spcAft>
                <a:spcPts val="0"/>
              </a:spcAft>
              <a:buClr>
                <a:srgbClr val="000000"/>
              </a:buClr>
              <a:buSzPts val="1800"/>
              <a:buFont typeface="Arial"/>
              <a:buChar char="•"/>
            </a:pPr>
            <a:r>
              <a:rPr lang="en-US" sz="1800" b="0" i="0" u="none" strike="noStrike" dirty="0">
                <a:solidFill>
                  <a:srgbClr val="000000"/>
                </a:solidFill>
                <a:latin typeface="Arial"/>
                <a:ea typeface="Arial"/>
                <a:cs typeface="Arial"/>
                <a:sym typeface="Arial"/>
              </a:rPr>
              <a:t>In vitro studies showed that VPDs reduce the expression of renin-angiotensin.</a:t>
            </a:r>
            <a:endParaRPr sz="1800" b="0" i="0" u="none" strike="noStrike" dirty="0">
              <a:solidFill>
                <a:srgbClr val="2197D2"/>
              </a:solidFill>
              <a:latin typeface="Arial"/>
              <a:ea typeface="Arial"/>
              <a:cs typeface="Arial"/>
              <a:sym typeface="Arial"/>
            </a:endParaRPr>
          </a:p>
          <a:p>
            <a:pPr marL="285750" lvl="0" indent="-285750" algn="l" rtl="0">
              <a:spcBef>
                <a:spcPts val="0"/>
              </a:spcBef>
              <a:spcAft>
                <a:spcPts val="0"/>
              </a:spcAft>
              <a:buClr>
                <a:srgbClr val="000000"/>
              </a:buClr>
              <a:buSzPts val="1800"/>
              <a:buFont typeface="Arial"/>
              <a:buChar char="•"/>
            </a:pPr>
            <a:r>
              <a:rPr lang="en-US" sz="1800" b="0" i="0" u="none" strike="noStrike" dirty="0">
                <a:solidFill>
                  <a:srgbClr val="000000"/>
                </a:solidFill>
                <a:latin typeface="Arial"/>
                <a:ea typeface="Arial"/>
                <a:cs typeface="Arial"/>
                <a:sym typeface="Arial"/>
              </a:rPr>
              <a:t>Studies in rodents demonstrated that VPDs retard the development and progression of CKD, versus animal protein diets (APDs),</a:t>
            </a:r>
            <a:r>
              <a:rPr lang="en-US" sz="1800" b="0" i="0" u="none" strike="noStrike" dirty="0">
                <a:solidFill>
                  <a:srgbClr val="2197D2"/>
                </a:solidFill>
                <a:latin typeface="Arial"/>
                <a:ea typeface="Arial"/>
                <a:cs typeface="Arial"/>
                <a:sym typeface="Arial"/>
              </a:rPr>
              <a:t> </a:t>
            </a:r>
            <a:r>
              <a:rPr lang="en-US" sz="1800" b="0" i="0" u="none" strike="noStrike" dirty="0">
                <a:solidFill>
                  <a:srgbClr val="000000"/>
                </a:solidFill>
                <a:latin typeface="Arial"/>
                <a:ea typeface="Arial"/>
                <a:cs typeface="Arial"/>
                <a:sym typeface="Arial"/>
              </a:rPr>
              <a:t>presumably through favorable effects on GFR. </a:t>
            </a:r>
            <a:endParaRPr dirty="0"/>
          </a:p>
          <a:p>
            <a:pPr marL="285750" lvl="0" indent="-285750" algn="l" rtl="0">
              <a:spcBef>
                <a:spcPts val="0"/>
              </a:spcBef>
              <a:spcAft>
                <a:spcPts val="0"/>
              </a:spcAft>
              <a:buClr>
                <a:srgbClr val="000000"/>
              </a:buClr>
              <a:buSzPts val="1800"/>
              <a:buFont typeface="Arial"/>
              <a:buChar char="•"/>
            </a:pPr>
            <a:r>
              <a:rPr lang="en-US" sz="1800" b="0" i="0" u="none" strike="noStrike" dirty="0">
                <a:solidFill>
                  <a:srgbClr val="000000"/>
                </a:solidFill>
                <a:latin typeface="Arial"/>
                <a:ea typeface="Arial"/>
                <a:cs typeface="Arial"/>
                <a:sym typeface="Arial"/>
              </a:rPr>
              <a:t>A vegetarian diet was associated with a significant reduction in serum phosphate and FGF-23 levels in </a:t>
            </a:r>
            <a:r>
              <a:rPr lang="en-US" sz="1800" b="0" i="0" u="none" strike="noStrike" dirty="0" err="1">
                <a:solidFill>
                  <a:srgbClr val="000000"/>
                </a:solidFill>
                <a:latin typeface="Arial"/>
                <a:ea typeface="Arial"/>
                <a:cs typeface="Arial"/>
                <a:sym typeface="Arial"/>
              </a:rPr>
              <a:t>predialysis</a:t>
            </a:r>
            <a:r>
              <a:rPr lang="en-US" sz="1800" b="0" i="0" u="none" strike="noStrike" dirty="0">
                <a:solidFill>
                  <a:srgbClr val="000000"/>
                </a:solidFill>
                <a:latin typeface="Arial"/>
                <a:ea typeface="Arial"/>
                <a:cs typeface="Arial"/>
                <a:sym typeface="Arial"/>
              </a:rPr>
              <a:t> patients with CKD.</a:t>
            </a:r>
            <a:r>
              <a:rPr lang="en-US" sz="1800" b="0" i="0" u="none" strike="noStrike" dirty="0">
                <a:solidFill>
                  <a:srgbClr val="2197D2"/>
                </a:solidFill>
                <a:latin typeface="Arial"/>
                <a:ea typeface="Arial"/>
                <a:cs typeface="Arial"/>
                <a:sym typeface="Arial"/>
              </a:rPr>
              <a:t> </a:t>
            </a:r>
            <a:r>
              <a:rPr lang="en-US" sz="1800" b="0" i="0" u="none" strike="noStrike" dirty="0">
                <a:solidFill>
                  <a:srgbClr val="000000"/>
                </a:solidFill>
                <a:latin typeface="Arial"/>
                <a:ea typeface="Arial"/>
                <a:cs typeface="Arial"/>
                <a:sym typeface="Arial"/>
              </a:rPr>
              <a:t>As a result, it was thought that VPDs may be used in helping to reduce phosphorus load and potentially CKD progression in this group of patients.</a:t>
            </a: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lang="en-US" sz="1800" dirty="0">
                <a:latin typeface="Segoe UI" panose="020B0502040204020203" pitchFamily="34" charset="0"/>
              </a:rPr>
              <a:t>By consuming more plant-based diet, more fruits and vegetable are consumed and therefore may have an indirect effect on NEAP.</a:t>
            </a:r>
          </a:p>
          <a:p>
            <a:pPr marL="285750" lvl="0" indent="-285750" algn="l" rtl="0">
              <a:spcBef>
                <a:spcPts val="0"/>
              </a:spcBef>
              <a:spcAft>
                <a:spcPts val="0"/>
              </a:spcAft>
              <a:buClr>
                <a:srgbClr val="000000"/>
              </a:buClr>
              <a:buSzPts val="1800"/>
              <a:buFont typeface="Arial"/>
              <a:buChar char="•"/>
            </a:pPr>
            <a:endParaRPr dirty="0"/>
          </a:p>
        </p:txBody>
      </p:sp>
      <p:sp>
        <p:nvSpPr>
          <p:cNvPr id="221" name="Google Shape;22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dirty="0">
                <a:solidFill>
                  <a:schemeClr val="dk1"/>
                </a:solidFill>
              </a:rPr>
              <a:t>3 </a:t>
            </a:r>
            <a:r>
              <a:rPr lang="en-US" b="0" i="0" u="none" strike="noStrike" dirty="0">
                <a:solidFill>
                  <a:schemeClr val="dk1"/>
                </a:solidFill>
              </a:rPr>
              <a:t>RCTs (CKD 5D) and 2 randomized crossover (stages 3-4 CKD) trials (Moe 2011, </a:t>
            </a:r>
            <a:r>
              <a:rPr lang="en-US" b="0" i="0" u="none" strike="noStrike" dirty="0" err="1">
                <a:solidFill>
                  <a:schemeClr val="dk1"/>
                </a:solidFill>
              </a:rPr>
              <a:t>Soroka</a:t>
            </a:r>
            <a:r>
              <a:rPr lang="en-US" b="0" i="0" u="none" strike="noStrike" dirty="0">
                <a:solidFill>
                  <a:schemeClr val="dk1"/>
                </a:solidFill>
              </a:rPr>
              <a:t> 1998, Fanti 2006, </a:t>
            </a:r>
            <a:r>
              <a:rPr lang="en-US" b="0" i="0" u="none" strike="noStrike" dirty="0" err="1">
                <a:solidFill>
                  <a:schemeClr val="dk1"/>
                </a:solidFill>
              </a:rPr>
              <a:t>Tabibi</a:t>
            </a:r>
            <a:r>
              <a:rPr lang="en-US" b="0" i="0" u="none" strike="noStrike" dirty="0">
                <a:solidFill>
                  <a:schemeClr val="dk1"/>
                </a:solidFill>
              </a:rPr>
              <a:t> 2010, Chen 2016) compared the impact of vegetable-based protein (VPD) vs animal-based protein (APD) intake on biomarkers and health outcomes in patients with CKD, including:</a:t>
            </a:r>
            <a:endParaRPr dirty="0"/>
          </a:p>
          <a:p>
            <a:pPr marL="171450" marR="0" lvl="0" indent="-171450" algn="l" rtl="0">
              <a:lnSpc>
                <a:spcPct val="100000"/>
              </a:lnSpc>
              <a:spcBef>
                <a:spcPts val="0"/>
              </a:spcBef>
              <a:spcAft>
                <a:spcPts val="0"/>
              </a:spcAft>
              <a:buClr>
                <a:schemeClr val="dk1"/>
              </a:buClr>
              <a:buSzPts val="1200"/>
              <a:buFont typeface="Arial"/>
              <a:buChar char="•"/>
            </a:pPr>
            <a:r>
              <a:rPr lang="en-US" b="0" i="0" u="none" strike="noStrike" dirty="0">
                <a:solidFill>
                  <a:schemeClr val="dk1"/>
                </a:solidFill>
              </a:rPr>
              <a:t>Nutritional status (serum albumin, PCR, and prealbumin levels)</a:t>
            </a:r>
            <a:endParaRPr dirty="0"/>
          </a:p>
          <a:p>
            <a:pPr marL="171450" marR="0" lvl="0" indent="-171450" algn="l" rtl="0">
              <a:lnSpc>
                <a:spcPct val="100000"/>
              </a:lnSpc>
              <a:spcBef>
                <a:spcPts val="0"/>
              </a:spcBef>
              <a:spcAft>
                <a:spcPts val="0"/>
              </a:spcAft>
              <a:buClr>
                <a:schemeClr val="dk1"/>
              </a:buClr>
              <a:buSzPts val="1200"/>
              <a:buFont typeface="Arial"/>
              <a:buChar char="•"/>
            </a:pPr>
            <a:r>
              <a:rPr lang="en-US" b="0" i="0" u="none" strike="noStrike" dirty="0">
                <a:solidFill>
                  <a:schemeClr val="dk1"/>
                </a:solidFill>
              </a:rPr>
              <a:t>Inflammatory markers (CRP, IL-6, and TNF-alpha)</a:t>
            </a:r>
            <a:endParaRPr dirty="0"/>
          </a:p>
          <a:p>
            <a:pPr marL="171450" marR="0" lvl="0" indent="-171450" algn="l" rtl="0">
              <a:lnSpc>
                <a:spcPct val="100000"/>
              </a:lnSpc>
              <a:spcBef>
                <a:spcPts val="0"/>
              </a:spcBef>
              <a:spcAft>
                <a:spcPts val="0"/>
              </a:spcAft>
              <a:buClr>
                <a:schemeClr val="dk1"/>
              </a:buClr>
              <a:buSzPts val="1200"/>
              <a:buFont typeface="Arial"/>
              <a:buChar char="•"/>
            </a:pPr>
            <a:r>
              <a:rPr lang="en-US" b="0" i="0" u="none" strike="noStrike" dirty="0">
                <a:solidFill>
                  <a:schemeClr val="dk1"/>
                </a:solidFill>
              </a:rPr>
              <a:t>Electrolyte biomarkers (calcium and phosphorus levels)</a:t>
            </a:r>
            <a:endParaRPr dirty="0"/>
          </a:p>
          <a:p>
            <a:pPr marL="171450" marR="0" lvl="0" indent="-171450" algn="l" rtl="0">
              <a:lnSpc>
                <a:spcPct val="100000"/>
              </a:lnSpc>
              <a:spcBef>
                <a:spcPts val="0"/>
              </a:spcBef>
              <a:spcAft>
                <a:spcPts val="0"/>
              </a:spcAft>
              <a:buClr>
                <a:schemeClr val="dk1"/>
              </a:buClr>
              <a:buSzPts val="1200"/>
              <a:buFont typeface="Arial"/>
              <a:buChar char="•"/>
            </a:pPr>
            <a:r>
              <a:rPr lang="en-US" b="0" i="0" u="none" strike="noStrike" dirty="0">
                <a:solidFill>
                  <a:schemeClr val="dk1"/>
                </a:solidFill>
              </a:rPr>
              <a:t>Lipid profile (TC, LDL-C, HDL-C, and TG)</a:t>
            </a:r>
            <a:endParaRPr dirty="0"/>
          </a:p>
        </p:txBody>
      </p:sp>
      <p:sp>
        <p:nvSpPr>
          <p:cNvPr id="228" name="Google Shape;22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itchFamily="2" charset="2"/>
              <a:buNone/>
            </a:pPr>
            <a:r>
              <a:rPr lang="en-US" dirty="0"/>
              <a:t>Protein type had no effect on:</a:t>
            </a:r>
          </a:p>
          <a:p>
            <a:pPr marL="171450" marR="0" lvl="0" indent="-171450" algn="l" rtl="0">
              <a:lnSpc>
                <a:spcPct val="100000"/>
              </a:lnSpc>
              <a:spcBef>
                <a:spcPts val="0"/>
              </a:spcBef>
              <a:spcAft>
                <a:spcPts val="0"/>
              </a:spcAft>
              <a:buClr>
                <a:schemeClr val="dk1"/>
              </a:buClr>
              <a:buSzPts val="1200"/>
              <a:buFont typeface="Arial"/>
              <a:buChar char="•"/>
            </a:pPr>
            <a:r>
              <a:rPr lang="en-US" b="0" i="0" u="none" strike="noStrike" dirty="0">
                <a:solidFill>
                  <a:schemeClr val="dk1"/>
                </a:solidFill>
              </a:rPr>
              <a:t>Nutritional status (serum albumin, PCR, and prealbumin levels)</a:t>
            </a:r>
            <a:endParaRPr lang="en-US" dirty="0"/>
          </a:p>
          <a:p>
            <a:pPr marL="171450" marR="0" lvl="0" indent="-171450" algn="l" rtl="0">
              <a:lnSpc>
                <a:spcPct val="100000"/>
              </a:lnSpc>
              <a:spcBef>
                <a:spcPts val="0"/>
              </a:spcBef>
              <a:spcAft>
                <a:spcPts val="0"/>
              </a:spcAft>
              <a:buClr>
                <a:schemeClr val="dk1"/>
              </a:buClr>
              <a:buSzPts val="1200"/>
              <a:buFont typeface="Arial"/>
              <a:buChar char="•"/>
            </a:pPr>
            <a:r>
              <a:rPr lang="en-US" b="0" i="0" u="none" strike="noStrike" dirty="0">
                <a:solidFill>
                  <a:schemeClr val="dk1"/>
                </a:solidFill>
              </a:rPr>
              <a:t>Inflammatory markers (CRP, IL-6, and TNF-alpha)</a:t>
            </a:r>
            <a:endParaRPr lang="en-US" dirty="0"/>
          </a:p>
          <a:p>
            <a:pPr marL="171450" marR="0" lvl="0" indent="-171450" algn="l" rtl="0">
              <a:lnSpc>
                <a:spcPct val="100000"/>
              </a:lnSpc>
              <a:spcBef>
                <a:spcPts val="0"/>
              </a:spcBef>
              <a:spcAft>
                <a:spcPts val="0"/>
              </a:spcAft>
              <a:buClr>
                <a:schemeClr val="dk1"/>
              </a:buClr>
              <a:buSzPts val="1200"/>
              <a:buFont typeface="Arial"/>
              <a:buChar char="•"/>
            </a:pPr>
            <a:r>
              <a:rPr lang="en-US" b="0" i="0" u="none" strike="noStrike" dirty="0">
                <a:solidFill>
                  <a:schemeClr val="dk1"/>
                </a:solidFill>
              </a:rPr>
              <a:t>Electrolyte biomarkers (calcium and phosphorus levels)</a:t>
            </a:r>
            <a:endParaRPr lang="en-US" dirty="0"/>
          </a:p>
          <a:p>
            <a:pPr marL="171450" marR="0" lvl="0" indent="-171450" algn="l" rtl="0">
              <a:lnSpc>
                <a:spcPct val="100000"/>
              </a:lnSpc>
              <a:spcBef>
                <a:spcPts val="0"/>
              </a:spcBef>
              <a:spcAft>
                <a:spcPts val="0"/>
              </a:spcAft>
              <a:buClr>
                <a:schemeClr val="dk1"/>
              </a:buClr>
              <a:buSzPts val="1200"/>
              <a:buFont typeface="Arial"/>
              <a:buChar char="•"/>
            </a:pPr>
            <a:r>
              <a:rPr lang="en-US" b="0" i="0" u="none" strike="noStrike" dirty="0">
                <a:solidFill>
                  <a:schemeClr val="dk1"/>
                </a:solidFill>
              </a:rPr>
              <a:t>Lipid profile (TC, LDL-C, HDL-C, and TG)</a:t>
            </a:r>
            <a:endParaRPr lang="en-US" dirty="0"/>
          </a:p>
          <a:p>
            <a:pPr marL="0" indent="0">
              <a:buFont typeface="Wingdings" pitchFamily="2" charset="2"/>
              <a:buNone/>
            </a:pPr>
            <a:endParaRPr lang="en-US" dirty="0"/>
          </a:p>
        </p:txBody>
      </p:sp>
      <p:sp>
        <p:nvSpPr>
          <p:cNvPr id="4" name="Slide Number Placeholder 3"/>
          <p:cNvSpPr>
            <a:spLocks noGrp="1"/>
          </p:cNvSpPr>
          <p:nvPr>
            <p:ph type="sldNum" sz="quarter" idx="5"/>
          </p:nvPr>
        </p:nvSpPr>
        <p:spPr/>
        <p:txBody>
          <a:bodyPr/>
          <a:lstStyle/>
          <a:p>
            <a:fld id="{0DB9A84A-733A-0C47-AC2B-F0C70F83A7E9}" type="slidenum">
              <a:rPr lang="en-US" smtClean="0"/>
              <a:pPr/>
              <a:t>19</a:t>
            </a:fld>
            <a:endParaRPr lang="en-US" dirty="0"/>
          </a:p>
        </p:txBody>
      </p:sp>
    </p:spTree>
    <p:extLst>
      <p:ext uri="{BB962C8B-B14F-4D97-AF65-F5344CB8AC3E}">
        <p14:creationId xmlns:p14="http://schemas.microsoft.com/office/powerpoint/2010/main" val="3297839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 name="Google Shape;4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Chapter Chair: Laura Byham-Gray, PhD, RD, CDN</a:t>
            </a:r>
            <a:endParaRPr/>
          </a:p>
          <a:p>
            <a:pPr marL="0" lvl="0" indent="0" algn="l" rtl="0">
              <a:spcBef>
                <a:spcPts val="0"/>
              </a:spcBef>
              <a:spcAft>
                <a:spcPts val="0"/>
              </a:spcAft>
              <a:buNone/>
            </a:pPr>
            <a:r>
              <a:rPr lang="en-US"/>
              <a:t>Chapter Committee:</a:t>
            </a:r>
            <a:endParaRPr/>
          </a:p>
          <a:p>
            <a:pPr marL="0" lvl="0" indent="0" algn="l" rtl="0">
              <a:spcBef>
                <a:spcPts val="0"/>
              </a:spcBef>
              <a:spcAft>
                <a:spcPts val="0"/>
              </a:spcAft>
              <a:buNone/>
            </a:pPr>
            <a:r>
              <a:rPr lang="en-US"/>
              <a:t>Denis Fouque, MD, PhD </a:t>
            </a:r>
            <a:endParaRPr/>
          </a:p>
          <a:p>
            <a:pPr marL="0" lvl="0" indent="0" algn="l" rtl="0">
              <a:spcBef>
                <a:spcPts val="0"/>
              </a:spcBef>
              <a:spcAft>
                <a:spcPts val="0"/>
              </a:spcAft>
              <a:buNone/>
            </a:pPr>
            <a:r>
              <a:rPr lang="en-US"/>
              <a:t>Winnie Chan, PhD, RD </a:t>
            </a:r>
            <a:endParaRPr/>
          </a:p>
          <a:p>
            <a:pPr marL="0" lvl="0" indent="0" algn="l" rtl="0">
              <a:spcBef>
                <a:spcPts val="0"/>
              </a:spcBef>
              <a:spcAft>
                <a:spcPts val="0"/>
              </a:spcAft>
              <a:buNone/>
            </a:pPr>
            <a:r>
              <a:rPr lang="en-US"/>
              <a:t>Jerrilynn Burrowes, PhD, RD, CDN </a:t>
            </a:r>
            <a:endParaRPr/>
          </a:p>
          <a:p>
            <a:pPr marL="0" lvl="0" indent="0" algn="l" rtl="0">
              <a:spcBef>
                <a:spcPts val="0"/>
              </a:spcBef>
              <a:spcAft>
                <a:spcPts val="0"/>
              </a:spcAft>
              <a:buNone/>
            </a:pPr>
            <a:r>
              <a:rPr lang="en-US"/>
              <a:t>Daniel Teta, MD, PhD </a:t>
            </a:r>
            <a:endParaRPr/>
          </a:p>
          <a:p>
            <a:pPr marL="0" lvl="0" indent="0" algn="l" rtl="0">
              <a:spcBef>
                <a:spcPts val="0"/>
              </a:spcBef>
              <a:spcAft>
                <a:spcPts val="0"/>
              </a:spcAft>
              <a:buNone/>
            </a:pPr>
            <a:endParaRPr/>
          </a:p>
        </p:txBody>
      </p:sp>
      <p:sp>
        <p:nvSpPr>
          <p:cNvPr id="50" name="Google Shape;5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Limitation of the current literature include:</a:t>
            </a:r>
          </a:p>
          <a:p>
            <a:pPr>
              <a:buFont typeface="Arial" panose="020B0604020202020204" pitchFamily="34" charset="0"/>
              <a:buChar char="•"/>
            </a:pPr>
            <a:r>
              <a:rPr lang="en-US" dirty="0"/>
              <a:t>Insufficient power due to small sample size</a:t>
            </a:r>
          </a:p>
          <a:p>
            <a:pPr>
              <a:buFont typeface="Arial" panose="020B0604020202020204" pitchFamily="34" charset="0"/>
              <a:buChar char="•"/>
            </a:pPr>
            <a:r>
              <a:rPr lang="en-US" dirty="0"/>
              <a:t>Insufficient intervention in terms of intensity and duration</a:t>
            </a:r>
          </a:p>
          <a:p>
            <a:pPr>
              <a:buFont typeface="Arial" panose="020B0604020202020204" pitchFamily="34" charset="0"/>
              <a:buChar char="•"/>
            </a:pPr>
            <a:r>
              <a:rPr lang="en-US" dirty="0"/>
              <a:t>Current evidence from RCTs is limited</a:t>
            </a:r>
          </a:p>
        </p:txBody>
      </p:sp>
      <p:sp>
        <p:nvSpPr>
          <p:cNvPr id="4" name="Slide Number Placeholder 3"/>
          <p:cNvSpPr>
            <a:spLocks noGrp="1"/>
          </p:cNvSpPr>
          <p:nvPr>
            <p:ph type="sldNum" sz="quarter" idx="5"/>
          </p:nvPr>
        </p:nvSpPr>
        <p:spPr/>
        <p:txBody>
          <a:bodyPr/>
          <a:lstStyle/>
          <a:p>
            <a:fld id="{0DB9A84A-733A-0C47-AC2B-F0C70F83A7E9}" type="slidenum">
              <a:rPr lang="en-US" smtClean="0"/>
              <a:pPr/>
              <a:t>20</a:t>
            </a:fld>
            <a:endParaRPr lang="en-US" dirty="0"/>
          </a:p>
        </p:txBody>
      </p:sp>
    </p:spTree>
    <p:extLst>
      <p:ext uri="{BB962C8B-B14F-4D97-AF65-F5344CB8AC3E}">
        <p14:creationId xmlns:p14="http://schemas.microsoft.com/office/powerpoint/2010/main" val="2329908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solidFill>
                  <a:srgbClr val="262626"/>
                </a:solidFill>
              </a:rPr>
              <a:t>(not edited/modified by JRP, believe this is part of DB main slides)</a:t>
            </a:r>
            <a:endParaRPr sz="1800" dirty="0"/>
          </a:p>
          <a:p>
            <a:pPr marL="285750" lvl="0" indent="-285750" algn="l" rtl="0">
              <a:spcBef>
                <a:spcPts val="0"/>
              </a:spcBef>
              <a:spcAft>
                <a:spcPts val="0"/>
              </a:spcAft>
              <a:buClr>
                <a:schemeClr val="dk1"/>
              </a:buClr>
              <a:buSzPts val="1800"/>
              <a:buFont typeface="Arial"/>
              <a:buChar char="•"/>
            </a:pPr>
            <a:r>
              <a:rPr lang="en-US" sz="1800" b="0" i="0" u="none" strike="noStrike" dirty="0">
                <a:latin typeface="Arial"/>
                <a:ea typeface="Arial"/>
                <a:cs typeface="Arial"/>
                <a:sym typeface="Arial"/>
              </a:rPr>
              <a:t>VPDs have been studied to test metabolic hypotheses in patients with CKD. In particular, phosphorus may be less absorbed during a VPD, which may benefit calcium and phosphate metabolism. This becomes more important because currently processed food contains much added inorganic phosphorus as compared with a VPD. </a:t>
            </a:r>
            <a:endParaRPr dirty="0"/>
          </a:p>
          <a:p>
            <a:pPr marL="285750" lvl="0" indent="-285750" algn="l" rtl="0">
              <a:spcBef>
                <a:spcPts val="0"/>
              </a:spcBef>
              <a:spcAft>
                <a:spcPts val="0"/>
              </a:spcAft>
              <a:buClr>
                <a:schemeClr val="dk1"/>
              </a:buClr>
              <a:buSzPts val="1800"/>
              <a:buFont typeface="Arial"/>
              <a:buChar char="•"/>
            </a:pPr>
            <a:r>
              <a:rPr lang="en-US" sz="1800" b="0" i="0" u="none" strike="noStrike" dirty="0">
                <a:latin typeface="Arial"/>
                <a:ea typeface="Arial"/>
                <a:cs typeface="Arial"/>
                <a:sym typeface="Arial"/>
              </a:rPr>
              <a:t>The fat content of a VPD possesses a healthier profile and may benefit patients in long-term studies. </a:t>
            </a:r>
            <a:endParaRPr dirty="0"/>
          </a:p>
          <a:p>
            <a:pPr marL="285750" lvl="0" indent="-285750" algn="l" rtl="0">
              <a:spcBef>
                <a:spcPts val="0"/>
              </a:spcBef>
              <a:spcAft>
                <a:spcPts val="0"/>
              </a:spcAft>
              <a:buClr>
                <a:schemeClr val="dk1"/>
              </a:buClr>
              <a:buSzPts val="1800"/>
              <a:buFont typeface="Arial"/>
              <a:buChar char="•"/>
            </a:pPr>
            <a:r>
              <a:rPr lang="en-US" sz="1800" b="0" i="0" u="none" strike="noStrike" dirty="0">
                <a:latin typeface="Arial"/>
                <a:ea typeface="Arial"/>
                <a:cs typeface="Arial"/>
                <a:sym typeface="Arial"/>
              </a:rPr>
              <a:t>Toxic middle molecules such as p-</a:t>
            </a:r>
            <a:r>
              <a:rPr lang="en-US" sz="1800" b="0" i="0" u="none" strike="noStrike" dirty="0" err="1">
                <a:latin typeface="Arial"/>
                <a:ea typeface="Arial"/>
                <a:cs typeface="Arial"/>
                <a:sym typeface="Arial"/>
              </a:rPr>
              <a:t>cresyl</a:t>
            </a:r>
            <a:r>
              <a:rPr lang="en-US" sz="1800" b="0" i="0" u="none" strike="noStrike" dirty="0">
                <a:latin typeface="Arial"/>
                <a:ea typeface="Arial"/>
                <a:cs typeface="Arial"/>
                <a:sym typeface="Arial"/>
              </a:rPr>
              <a:t> sulfate, indoxyl sulfate, and trimethylamine oxide, almost exclusively produced from animal source protein, could be reduced by VPDs and this hypothesis should be tested in long-term clinical trials in patients with CKD. </a:t>
            </a:r>
            <a:endParaRPr dirty="0"/>
          </a:p>
          <a:p>
            <a:pPr marL="285750" lvl="0" indent="-285750" algn="l" rtl="0">
              <a:spcBef>
                <a:spcPts val="0"/>
              </a:spcBef>
              <a:spcAft>
                <a:spcPts val="0"/>
              </a:spcAft>
              <a:buClr>
                <a:schemeClr val="dk1"/>
              </a:buClr>
              <a:buSzPts val="1800"/>
              <a:buFont typeface="Arial"/>
              <a:buChar char="•"/>
            </a:pPr>
            <a:r>
              <a:rPr lang="en-US" sz="1800" b="0" i="0" u="none" strike="noStrike" dirty="0">
                <a:latin typeface="Arial"/>
                <a:ea typeface="Arial"/>
                <a:cs typeface="Arial"/>
                <a:sym typeface="Arial"/>
              </a:rPr>
              <a:t>VPDs have shown reduction in acid load, increase in dietary fiber intake, and reduction of phosphorus and body weight. </a:t>
            </a:r>
            <a:endParaRPr dirty="0"/>
          </a:p>
          <a:p>
            <a:pPr marL="285750" lvl="0" indent="-285750" algn="l" rtl="0">
              <a:spcBef>
                <a:spcPts val="0"/>
              </a:spcBef>
              <a:spcAft>
                <a:spcPts val="0"/>
              </a:spcAft>
              <a:buClr>
                <a:schemeClr val="dk1"/>
              </a:buClr>
              <a:buSzPts val="1800"/>
              <a:buFont typeface="Arial"/>
              <a:buChar char="•"/>
            </a:pPr>
            <a:r>
              <a:rPr lang="en-US" sz="1800" b="0" i="0" u="none" strike="noStrike" dirty="0">
                <a:latin typeface="Arial"/>
                <a:ea typeface="Arial"/>
                <a:cs typeface="Arial"/>
                <a:sym typeface="Arial"/>
              </a:rPr>
              <a:t>There is increasing interest in the role of VPDs in CKD due to the benefits of this dietary pattern on CVD risk factors in the general population. However, current evidence from RCTs specifically comparing benefits of a VPD versus an APD in patients with CKD is limited.</a:t>
            </a:r>
            <a:endParaRPr dirty="0"/>
          </a:p>
        </p:txBody>
      </p:sp>
      <p:sp>
        <p:nvSpPr>
          <p:cNvPr id="235" name="Google Shape;23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941f65e8cd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941f65e8cd_1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2" name="Google Shape;242;g941f65e8cd_1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941f65e8cd_1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941f65e8cd_1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Not a JRP slide</a:t>
            </a:r>
            <a:endParaRPr/>
          </a:p>
        </p:txBody>
      </p:sp>
      <p:sp>
        <p:nvSpPr>
          <p:cNvPr id="250" name="Google Shape;250;g941f65e8cd_1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98312ae69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98312ae69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Notes:</a:t>
            </a:r>
            <a:endParaRPr dirty="0"/>
          </a:p>
          <a:p>
            <a:pPr marL="457200" lvl="0" indent="-330200" algn="l" rtl="0">
              <a:lnSpc>
                <a:spcPct val="90000"/>
              </a:lnSpc>
              <a:spcBef>
                <a:spcPts val="1000"/>
              </a:spcBef>
              <a:spcAft>
                <a:spcPts val="0"/>
              </a:spcAft>
              <a:buClr>
                <a:srgbClr val="7F7F7F"/>
              </a:buClr>
              <a:buSzPts val="1600"/>
              <a:buChar char="●"/>
            </a:pPr>
            <a:r>
              <a:rPr lang="en-US" sz="1600" dirty="0">
                <a:solidFill>
                  <a:srgbClr val="7F7F7F"/>
                </a:solidFill>
              </a:rPr>
              <a:t>This significance reveals its non-inferiority as a method to increase albumin levels!</a:t>
            </a:r>
            <a:endParaRPr sz="1600" dirty="0">
              <a:solidFill>
                <a:srgbClr val="7F7F7F"/>
              </a:solidFill>
            </a:endParaRPr>
          </a:p>
          <a:p>
            <a:pPr marL="457200" lvl="0" indent="-330200" algn="l" rtl="0">
              <a:lnSpc>
                <a:spcPct val="90000"/>
              </a:lnSpc>
              <a:spcBef>
                <a:spcPts val="0"/>
              </a:spcBef>
              <a:spcAft>
                <a:spcPts val="0"/>
              </a:spcAft>
              <a:buClr>
                <a:srgbClr val="7F7F7F"/>
              </a:buClr>
              <a:buSzPts val="1600"/>
              <a:buChar char="●"/>
            </a:pPr>
            <a:r>
              <a:rPr lang="en-US" sz="1600" dirty="0">
                <a:solidFill>
                  <a:srgbClr val="7F7F7F"/>
                </a:solidFill>
              </a:rPr>
              <a:t>aka, </a:t>
            </a:r>
            <a:r>
              <a:rPr lang="en-US" sz="1600" u="sng" dirty="0">
                <a:solidFill>
                  <a:srgbClr val="7F7F7F"/>
                </a:solidFill>
              </a:rPr>
              <a:t>less phosphate remained in the body</a:t>
            </a:r>
            <a:r>
              <a:rPr lang="en-US" sz="1600" dirty="0">
                <a:solidFill>
                  <a:srgbClr val="7F7F7F"/>
                </a:solidFill>
              </a:rPr>
              <a:t>.</a:t>
            </a:r>
            <a:endParaRPr sz="1600" dirty="0">
              <a:solidFill>
                <a:srgbClr val="7F7F7F"/>
              </a:solidFill>
            </a:endParaRPr>
          </a:p>
        </p:txBody>
      </p:sp>
      <p:sp>
        <p:nvSpPr>
          <p:cNvPr id="257" name="Google Shape;257;g98312ae69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98312ae69c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98312ae69c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Making dietary changes is challenging for people who ae coping with kidney disease, but we can encourage them to start with cutting out meat just one day a week (e.g., Meatless Monday). </a:t>
            </a:r>
          </a:p>
          <a:p>
            <a:pPr marL="0" lvl="0" indent="0" algn="l" rtl="0">
              <a:spcBef>
                <a:spcPts val="0"/>
              </a:spcBef>
              <a:spcAft>
                <a:spcPts val="0"/>
              </a:spcAft>
              <a:buNone/>
            </a:pPr>
            <a:r>
              <a:rPr lang="en-US" dirty="0"/>
              <a:t>https://www.kidney.org/news/new-meatless-campaign-targets-vital-importance-kidneys-to-overall-health </a:t>
            </a:r>
            <a:endParaRPr dirty="0"/>
          </a:p>
        </p:txBody>
      </p:sp>
      <p:sp>
        <p:nvSpPr>
          <p:cNvPr id="265" name="Google Shape;265;g98312ae69c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Patients that are interested in following a vegetarian diet will benefit from the help of a registered dietitian nutritionist (RDN) to ensure that they are meeting individualized protein and energy needs and adequate essential amino acids.</a:t>
            </a:r>
          </a:p>
          <a:p>
            <a:r>
              <a:rPr lang="en-US" dirty="0"/>
              <a:t>Nutrition requirements can be met by including a variety of whole food plant-based sources of protein such as legumes, nuts/seeds, whole grains, and soy.</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609390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1" i="0" u="none" strike="noStrike" dirty="0">
                <a:solidFill>
                  <a:srgbClr val="000000"/>
                </a:solidFill>
                <a:latin typeface="Arial"/>
                <a:ea typeface="Arial"/>
                <a:cs typeface="Arial"/>
                <a:sym typeface="Arial"/>
              </a:rPr>
              <a:t>Energy Intake</a:t>
            </a:r>
            <a:endParaRPr dirty="0"/>
          </a:p>
          <a:p>
            <a:pPr marL="285750" lvl="0" indent="-285750" algn="l" rtl="0">
              <a:spcBef>
                <a:spcPts val="0"/>
              </a:spcBef>
              <a:spcAft>
                <a:spcPts val="0"/>
              </a:spcAft>
              <a:buClr>
                <a:srgbClr val="000000"/>
              </a:buClr>
              <a:buSzPts val="1800"/>
              <a:buFont typeface="Arial"/>
              <a:buChar char="•"/>
            </a:pPr>
            <a:r>
              <a:rPr lang="en-US" sz="1800" b="0" i="0" u="none" strike="noStrike" dirty="0">
                <a:solidFill>
                  <a:srgbClr val="000000"/>
                </a:solidFill>
                <a:latin typeface="Arial"/>
                <a:ea typeface="Arial"/>
                <a:cs typeface="Arial"/>
                <a:sym typeface="Arial"/>
              </a:rPr>
              <a:t>Energy metabolism may be impaired in patients with CKD</a:t>
            </a:r>
            <a:r>
              <a:rPr lang="en-US" sz="1800" b="0" i="0" u="none" strike="noStrike">
                <a:solidFill>
                  <a:srgbClr val="000000"/>
                </a:solidFill>
                <a:latin typeface="Arial"/>
                <a:ea typeface="Arial"/>
                <a:cs typeface="Arial"/>
                <a:sym typeface="Arial"/>
              </a:rPr>
              <a:t>. Hence</a:t>
            </a:r>
            <a:r>
              <a:rPr lang="en-US" sz="1800" b="0" i="0" u="none" strike="noStrike" dirty="0">
                <a:solidFill>
                  <a:srgbClr val="000000"/>
                </a:solidFill>
                <a:latin typeface="Arial"/>
                <a:ea typeface="Arial"/>
                <a:cs typeface="Arial"/>
                <a:sym typeface="Arial"/>
              </a:rPr>
              <a:t>, maintaining adequate energy intake is necessary to prevent PEW.</a:t>
            </a:r>
            <a:endParaRPr dirty="0"/>
          </a:p>
        </p:txBody>
      </p:sp>
      <p:sp>
        <p:nvSpPr>
          <p:cNvPr id="192" name="Google Shape;19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Energy Intake</a:t>
            </a:r>
            <a:endParaRPr dirty="0"/>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dirty="0">
                <a:solidFill>
                  <a:srgbClr val="000000"/>
                </a:solidFill>
                <a:latin typeface="Arial"/>
                <a:ea typeface="Arial"/>
                <a:cs typeface="Arial"/>
                <a:sym typeface="Arial"/>
              </a:rPr>
              <a:t>Evidence from 10 controlled trials in </a:t>
            </a:r>
            <a:r>
              <a:rPr lang="en-US" sz="1200" b="0" i="0" u="none" strike="noStrike" dirty="0" err="1">
                <a:solidFill>
                  <a:srgbClr val="000000"/>
                </a:solidFill>
                <a:latin typeface="Arial"/>
                <a:ea typeface="Arial"/>
                <a:cs typeface="Arial"/>
                <a:sym typeface="Arial"/>
              </a:rPr>
              <a:t>predialysis</a:t>
            </a:r>
            <a:r>
              <a:rPr lang="en-US" sz="1200" b="0" i="0" u="none" strike="noStrike" dirty="0">
                <a:solidFill>
                  <a:srgbClr val="000000"/>
                </a:solidFill>
                <a:latin typeface="Arial"/>
                <a:ea typeface="Arial"/>
                <a:cs typeface="Arial"/>
                <a:sym typeface="Arial"/>
              </a:rPr>
              <a:t> populations and from 3 studies in MHD patients indicates that energy intake ranging from 30 to 35 kcal/kg per day helps maintain neutral nitrogen balance and nutritional status. (</a:t>
            </a:r>
            <a:r>
              <a:rPr lang="en-US" sz="1200" dirty="0" err="1"/>
              <a:t>Bellizzi</a:t>
            </a:r>
            <a:r>
              <a:rPr lang="en-US" sz="1200" dirty="0"/>
              <a:t> 2007, </a:t>
            </a:r>
            <a:r>
              <a:rPr lang="en-US" sz="1200" dirty="0" err="1"/>
              <a:t>Feiten</a:t>
            </a:r>
            <a:r>
              <a:rPr lang="en-US" sz="1200" dirty="0"/>
              <a:t> 2005, </a:t>
            </a:r>
            <a:r>
              <a:rPr lang="en-US" sz="1200" dirty="0" err="1"/>
              <a:t>Garneata</a:t>
            </a:r>
            <a:r>
              <a:rPr lang="en-US" sz="1200" dirty="0"/>
              <a:t> 2016, </a:t>
            </a:r>
            <a:r>
              <a:rPr lang="en-US" sz="1200" dirty="0" err="1"/>
              <a:t>Herselman</a:t>
            </a:r>
            <a:r>
              <a:rPr lang="en-US" sz="1200" dirty="0"/>
              <a:t> 1995, Kloppenburg 2004, Kopple 1997, Kuhlmann 1999, Li 2011, Locatelli 1991, </a:t>
            </a:r>
            <a:r>
              <a:rPr lang="en-US" sz="1200" dirty="0" err="1"/>
              <a:t>Mircescu</a:t>
            </a:r>
            <a:r>
              <a:rPr lang="en-US" sz="1200" dirty="0"/>
              <a:t> 2007, Prakash 2004, Sanchez 2010, Williams 1991)</a:t>
            </a:r>
            <a:endParaRPr dirty="0"/>
          </a:p>
          <a:p>
            <a:pPr marL="285750" lvl="0" indent="-285750" algn="l" rtl="0">
              <a:spcBef>
                <a:spcPts val="0"/>
              </a:spcBef>
              <a:spcAft>
                <a:spcPts val="0"/>
              </a:spcAft>
              <a:buClr>
                <a:srgbClr val="000000"/>
              </a:buClr>
              <a:buSzPts val="1200"/>
              <a:buFont typeface="Arial"/>
              <a:buChar char="•"/>
            </a:pPr>
            <a:r>
              <a:rPr lang="en-US" sz="1200" b="0" i="0" u="none" strike="noStrike" dirty="0">
                <a:solidFill>
                  <a:srgbClr val="000000"/>
                </a:solidFill>
                <a:latin typeface="Arial"/>
                <a:ea typeface="Arial"/>
                <a:cs typeface="Arial"/>
                <a:sym typeface="Arial"/>
              </a:rPr>
              <a:t>However, it is important to remember that many other factors may influence energy expenditure beyond traditional determinants such as age, sex, and FFM. </a:t>
            </a:r>
            <a:endParaRPr dirty="0"/>
          </a:p>
          <a:p>
            <a:pPr marL="285750" lvl="0" indent="-285750" algn="l" rtl="0">
              <a:spcBef>
                <a:spcPts val="0"/>
              </a:spcBef>
              <a:spcAft>
                <a:spcPts val="0"/>
              </a:spcAft>
              <a:buClr>
                <a:srgbClr val="000000"/>
              </a:buClr>
              <a:buSzPts val="1200"/>
              <a:buFont typeface="Arial"/>
              <a:buChar char="•"/>
            </a:pPr>
            <a:r>
              <a:rPr lang="en-US" sz="1200" b="0" i="0" u="none" strike="noStrike" dirty="0">
                <a:solidFill>
                  <a:srgbClr val="000000"/>
                </a:solidFill>
                <a:latin typeface="Arial"/>
                <a:ea typeface="Arial"/>
                <a:cs typeface="Arial"/>
                <a:sym typeface="Arial"/>
              </a:rPr>
              <a:t>Some of these factors include hyperparathyroidism, hyperglycemia, and chronic inflammation that should be considered into the overall energy prescription; health status (e.g., acutely ill vs managed long term); overall health goals; and weight maintenance, repletion or loss.</a:t>
            </a:r>
            <a:endParaRPr dirty="0"/>
          </a:p>
          <a:p>
            <a:pPr marL="285750" lvl="0" indent="-285750" algn="l" rtl="0">
              <a:spcBef>
                <a:spcPts val="0"/>
              </a:spcBef>
              <a:spcAft>
                <a:spcPts val="0"/>
              </a:spcAft>
              <a:buClr>
                <a:srgbClr val="000000"/>
              </a:buClr>
              <a:buSzPts val="1200"/>
              <a:buFont typeface="Arial"/>
              <a:buChar char="•"/>
            </a:pPr>
            <a:r>
              <a:rPr lang="en-US" sz="1200" b="0" i="0" u="none" strike="noStrike" dirty="0">
                <a:solidFill>
                  <a:srgbClr val="000000"/>
                </a:solidFill>
                <a:latin typeface="Arial"/>
                <a:ea typeface="Arial"/>
                <a:cs typeface="Arial"/>
                <a:sym typeface="Arial"/>
              </a:rPr>
              <a:t>There is still a paucity of controlled metabolic studies, as well as long-term well-designed outpatient clinical trials, studying energy intake in this population. Results from an old metabolic study examining energy requirements in MHD (sample size = 6) indicated that mean energy intake of 35 kcal/kg per day helped maintain neutral nitrogen balance and body composition.</a:t>
            </a:r>
            <a:endParaRPr sz="1200" b="0" i="0" u="none" strike="noStrike" dirty="0">
              <a:solidFill>
                <a:srgbClr val="2197D2"/>
              </a:solidFill>
              <a:latin typeface="Arial"/>
              <a:ea typeface="Arial"/>
              <a:cs typeface="Arial"/>
              <a:sym typeface="Arial"/>
            </a:endParaRPr>
          </a:p>
          <a:p>
            <a:pPr marL="285750" lvl="0" indent="-285750" algn="l" rtl="0">
              <a:spcBef>
                <a:spcPts val="0"/>
              </a:spcBef>
              <a:spcAft>
                <a:spcPts val="0"/>
              </a:spcAft>
              <a:buClr>
                <a:srgbClr val="000000"/>
              </a:buClr>
              <a:buSzPts val="1200"/>
              <a:buFont typeface="Arial"/>
              <a:buChar char="•"/>
            </a:pPr>
            <a:r>
              <a:rPr lang="en-US" sz="1200" b="0" i="0" u="none" strike="noStrike" dirty="0">
                <a:solidFill>
                  <a:srgbClr val="000000"/>
                </a:solidFill>
                <a:latin typeface="Arial"/>
                <a:ea typeface="Arial"/>
                <a:cs typeface="Arial"/>
                <a:sym typeface="Arial"/>
              </a:rPr>
              <a:t>Another similar study in 6 individuals indicated that average intake of 38 kcal was desirable to maintain neutral nitrogen balance. Recent review articles not included in this evidence review also suggest that energy intake in the range of 30 to 35 kcal/kg per day is appropriate to maintain neutral nitrogen balance and nutritional status, although not based on additional research studies.</a:t>
            </a:r>
            <a:endParaRPr dirty="0"/>
          </a:p>
          <a:p>
            <a:pPr marL="0" lvl="0" indent="0" algn="l" rtl="0">
              <a:spcBef>
                <a:spcPts val="0"/>
              </a:spcBef>
              <a:spcAft>
                <a:spcPts val="0"/>
              </a:spcAft>
              <a:buNone/>
            </a:pPr>
            <a:endParaRPr dirty="0"/>
          </a:p>
        </p:txBody>
      </p:sp>
      <p:sp>
        <p:nvSpPr>
          <p:cNvPr id="199" name="Google Shape;19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 name="Google Shape;5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dirty="0"/>
              <a:t>The learning objectives for this activity are to:</a:t>
            </a:r>
            <a:endParaRPr dirty="0"/>
          </a:p>
          <a:p>
            <a:pPr marL="171450" lvl="0" indent="-171450" algn="l" rtl="0">
              <a:spcBef>
                <a:spcPts val="0"/>
              </a:spcBef>
              <a:spcAft>
                <a:spcPts val="0"/>
              </a:spcAft>
              <a:buClr>
                <a:schemeClr val="dk1"/>
              </a:buClr>
              <a:buSzPts val="1200"/>
              <a:buFont typeface="Arial"/>
              <a:buChar char="•"/>
            </a:pPr>
            <a:r>
              <a:rPr lang="en-US" dirty="0"/>
              <a:t>Interpret the guideline recommendations and supporting evidence related to protein and energy intake in patients with CKD.</a:t>
            </a:r>
            <a:endParaRPr dirty="0"/>
          </a:p>
          <a:p>
            <a:pPr marL="171450" lvl="0" indent="-171450" algn="l" rtl="0">
              <a:spcBef>
                <a:spcPts val="0"/>
              </a:spcBef>
              <a:spcAft>
                <a:spcPts val="0"/>
              </a:spcAft>
              <a:buClr>
                <a:schemeClr val="dk1"/>
              </a:buClr>
              <a:buSzPts val="1200"/>
              <a:buFont typeface="Arial"/>
              <a:buChar char="•"/>
            </a:pPr>
            <a:r>
              <a:rPr lang="en-US" dirty="0"/>
              <a:t>Discuss implementation strategies for best clinical practices.</a:t>
            </a:r>
            <a:endParaRPr dirty="0"/>
          </a:p>
        </p:txBody>
      </p:sp>
      <p:sp>
        <p:nvSpPr>
          <p:cNvPr id="57" name="Google Shape;5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Wingdings" pitchFamily="2" charset="2"/>
              <a:buNone/>
              <a:tabLst/>
              <a:defRPr/>
            </a:pPr>
            <a:r>
              <a:rPr lang="en-US" sz="1200" b="0" i="0" u="none" strike="noStrike" dirty="0">
                <a:solidFill>
                  <a:schemeClr val="tx1"/>
                </a:solidFill>
                <a:latin typeface="Arial"/>
                <a:ea typeface="Arial"/>
                <a:cs typeface="Arial"/>
                <a:sym typeface="Arial"/>
              </a:rPr>
              <a:t>Among patients with stage 5 CKD receiving dialysis, there are several factors that may influence energy expenditure beyond the traditional determinants (age, sex, and FFM), such as hyperparathyroidism, hyperglycemia, chronic inflammation, infections, and other intercurrent illnesses that should be considered into the overall energy prescription.</a:t>
            </a:r>
            <a:endParaRPr lang="en-US" sz="1200" dirty="0">
              <a:solidFill>
                <a:schemeClr val="tx1"/>
              </a:solidFill>
            </a:endParaRPr>
          </a:p>
          <a:p>
            <a:pPr marL="0" indent="0">
              <a:buFont typeface="Wingdings" pitchFamily="2" charset="2"/>
              <a:buNone/>
            </a:pPr>
            <a:endParaRPr lang="en-US" dirty="0"/>
          </a:p>
        </p:txBody>
      </p:sp>
      <p:sp>
        <p:nvSpPr>
          <p:cNvPr id="4" name="Slide Number Placeholder 3"/>
          <p:cNvSpPr>
            <a:spLocks noGrp="1"/>
          </p:cNvSpPr>
          <p:nvPr>
            <p:ph type="sldNum" sz="quarter" idx="5"/>
          </p:nvPr>
        </p:nvSpPr>
        <p:spPr/>
        <p:txBody>
          <a:bodyPr/>
          <a:lstStyle/>
          <a:p>
            <a:fld id="{5FE1AA20-B966-8B43-A2CA-D7C303B11845}" type="slidenum">
              <a:rPr lang="en-US" smtClean="0"/>
              <a:t>30</a:t>
            </a:fld>
            <a:endParaRPr lang="en-US" dirty="0"/>
          </a:p>
        </p:txBody>
      </p:sp>
    </p:spTree>
    <p:extLst>
      <p:ext uri="{BB962C8B-B14F-4D97-AF65-F5344CB8AC3E}">
        <p14:creationId xmlns:p14="http://schemas.microsoft.com/office/powerpoint/2010/main" val="9773120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9ddfe51b8b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9ddfe51b8b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g9ddfe51b8b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3736" lvl="0" indent="-135636" algn="l" rtl="0">
              <a:spcBef>
                <a:spcPts val="0"/>
              </a:spcBef>
              <a:spcAft>
                <a:spcPts val="0"/>
              </a:spcAft>
              <a:buClr>
                <a:srgbClr val="000000"/>
              </a:buClr>
              <a:buSzPts val="1200"/>
              <a:buFont typeface="Arial"/>
              <a:buChar char="•"/>
            </a:pPr>
            <a:r>
              <a:rPr lang="en-US" b="0" i="0" u="none" strike="noStrike">
                <a:solidFill>
                  <a:srgbClr val="000000"/>
                </a:solidFill>
                <a:latin typeface="Arial"/>
                <a:ea typeface="Arial"/>
                <a:cs typeface="Arial"/>
                <a:sym typeface="Arial"/>
              </a:rPr>
              <a:t>Traditionally, nutrition education has focused on individual nutrients, such as protein, phosphorus, potassium, and sodium. Recent evidence has linked healthy dietary patterns with reduced chronic CVD and mortality risk in the healthy population.</a:t>
            </a:r>
            <a:r>
              <a:rPr lang="en-US" b="0" i="0" u="none" strike="noStrike">
                <a:solidFill>
                  <a:srgbClr val="2197D2"/>
                </a:solidFill>
                <a:latin typeface="Arial"/>
                <a:ea typeface="Arial"/>
                <a:cs typeface="Arial"/>
                <a:sym typeface="Arial"/>
              </a:rPr>
              <a:t> </a:t>
            </a:r>
            <a:r>
              <a:rPr lang="en-US" b="0" i="0" u="none" strike="noStrike">
                <a:solidFill>
                  <a:srgbClr val="000000"/>
                </a:solidFill>
                <a:latin typeface="Arial"/>
                <a:ea typeface="Arial"/>
                <a:cs typeface="Arial"/>
                <a:sym typeface="Arial"/>
              </a:rPr>
              <a:t>However, these relationships have not been explored conclusively with the CKD population.</a:t>
            </a:r>
            <a:endParaRPr/>
          </a:p>
          <a:p>
            <a:pPr marL="173736" lvl="0" indent="-173736" algn="l" rtl="0">
              <a:spcBef>
                <a:spcPts val="0"/>
              </a:spcBef>
              <a:spcAft>
                <a:spcPts val="0"/>
              </a:spcAft>
              <a:buClr>
                <a:schemeClr val="dk1"/>
              </a:buClr>
              <a:buSzPts val="1200"/>
              <a:buFont typeface="Arial"/>
              <a:buChar char="•"/>
            </a:pPr>
            <a:r>
              <a:rPr lang="en-US" b="0" i="0" u="none" strike="noStrike">
                <a:latin typeface="Arial"/>
                <a:ea typeface="Arial"/>
                <a:cs typeface="Arial"/>
                <a:sym typeface="Arial"/>
              </a:rPr>
              <a:t>Although various dietary patterns were investigated (fruits and vegetables, Mediterranean diet, low-fructose diet, hypolipidemic, carbohydrate-restricted low iron polyphenol-enriched diet, and high-protein/low-carbohydrate), there was little evidence examining the efficacy of most of these patterns in controlled trials. Hence, only the Mediterranean and high fruit and vegetable dietary patterns had sufficient evidence to create recommendations.</a:t>
            </a:r>
            <a:endParaRPr/>
          </a:p>
          <a:p>
            <a:pPr marL="285750" lvl="0" indent="-209550" algn="l" rtl="0">
              <a:spcBef>
                <a:spcPts val="0"/>
              </a:spcBef>
              <a:spcAft>
                <a:spcPts val="0"/>
              </a:spcAft>
              <a:buClr>
                <a:schemeClr val="dk1"/>
              </a:buClr>
              <a:buSzPts val="1200"/>
              <a:buFont typeface="Arial"/>
              <a:buNone/>
            </a:pPr>
            <a:endParaRPr u="sng">
              <a:solidFill>
                <a:srgbClr val="F07C1C"/>
              </a:solidFill>
            </a:endParaRPr>
          </a:p>
        </p:txBody>
      </p:sp>
      <p:sp>
        <p:nvSpPr>
          <p:cNvPr id="294" name="Google Shape;29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solidFill>
                  <a:srgbClr val="000000"/>
                </a:solidFill>
              </a:rPr>
              <a:t>Mediterranean Dietary Pattern</a:t>
            </a:r>
            <a:endParaRPr b="1" dirty="0">
              <a:solidFill>
                <a:srgbClr val="000000"/>
              </a:solidFill>
            </a:endParaRPr>
          </a:p>
          <a:p>
            <a:pPr marL="0" lvl="0" indent="0" algn="l" rtl="0">
              <a:spcBef>
                <a:spcPts val="0"/>
              </a:spcBef>
              <a:spcAft>
                <a:spcPts val="0"/>
              </a:spcAft>
              <a:buNone/>
            </a:pPr>
            <a:endParaRPr b="1" dirty="0">
              <a:solidFill>
                <a:srgbClr val="000000"/>
              </a:solidFill>
            </a:endParaRPr>
          </a:p>
          <a:p>
            <a:pPr marL="0" lvl="0" indent="0" algn="l" rtl="0">
              <a:spcBef>
                <a:spcPts val="0"/>
              </a:spcBef>
              <a:spcAft>
                <a:spcPts val="0"/>
              </a:spcAft>
              <a:buNone/>
            </a:pPr>
            <a:r>
              <a:rPr lang="en-US" b="1" dirty="0">
                <a:solidFill>
                  <a:srgbClr val="000000"/>
                </a:solidFill>
              </a:rPr>
              <a:t>Estimated GFR</a:t>
            </a:r>
            <a:endParaRPr dirty="0">
              <a:solidFill>
                <a:srgbClr val="000000"/>
              </a:solidFill>
            </a:endParaRPr>
          </a:p>
          <a:p>
            <a:pPr marL="0" lvl="0" indent="0" algn="l" rtl="0">
              <a:spcBef>
                <a:spcPts val="0"/>
              </a:spcBef>
              <a:spcAft>
                <a:spcPts val="0"/>
              </a:spcAft>
              <a:buNone/>
            </a:pPr>
            <a:r>
              <a:rPr lang="en-US" b="0" i="0" u="none" strike="noStrike" dirty="0">
                <a:solidFill>
                  <a:srgbClr val="000000"/>
                </a:solidFill>
                <a:latin typeface="Arial"/>
                <a:ea typeface="Arial"/>
                <a:cs typeface="Arial"/>
                <a:sym typeface="Arial"/>
              </a:rPr>
              <a:t>One RCT reported on the effect of the Mediterranean dietary pattern on eGFR. </a:t>
            </a:r>
            <a:r>
              <a:rPr lang="en-US" b="0" i="0" u="none" strike="noStrike" dirty="0" err="1">
                <a:solidFill>
                  <a:srgbClr val="000000"/>
                </a:solidFill>
                <a:latin typeface="Arial"/>
                <a:ea typeface="Arial"/>
                <a:cs typeface="Arial"/>
                <a:sym typeface="Arial"/>
              </a:rPr>
              <a:t>Mekki</a:t>
            </a:r>
            <a:r>
              <a:rPr lang="en-US" b="0" i="0" u="none" strike="noStrike" dirty="0">
                <a:solidFill>
                  <a:srgbClr val="000000"/>
                </a:solidFill>
                <a:latin typeface="Arial"/>
                <a:ea typeface="Arial"/>
                <a:cs typeface="Arial"/>
                <a:sym typeface="Arial"/>
              </a:rPr>
              <a:t> 2010 indicated no clear effect of the Mediterranean dietary pattern on eGFR at 90 days </a:t>
            </a:r>
            <a:r>
              <a:rPr lang="en-US" dirty="0">
                <a:solidFill>
                  <a:srgbClr val="000000"/>
                </a:solidFill>
              </a:rPr>
              <a:t>post intervention</a:t>
            </a:r>
            <a:r>
              <a:rPr lang="en-US" b="0" i="0" u="none" strike="noStrike" dirty="0">
                <a:solidFill>
                  <a:srgbClr val="000000"/>
                </a:solidFill>
                <a:latin typeface="Arial"/>
                <a:ea typeface="Arial"/>
                <a:cs typeface="Arial"/>
                <a:sym typeface="Arial"/>
              </a:rPr>
              <a:t> in adults with CKD stage 2. Additional research on the effect of the Mediterranean dietary pattern is needed.</a:t>
            </a:r>
            <a:endParaRPr dirty="0">
              <a:solidFill>
                <a:srgbClr val="000000"/>
              </a:solidFill>
            </a:endParaRPr>
          </a:p>
          <a:p>
            <a:pPr marL="0" lvl="0" indent="0" algn="l" rtl="0">
              <a:spcBef>
                <a:spcPts val="0"/>
              </a:spcBef>
              <a:spcAft>
                <a:spcPts val="0"/>
              </a:spcAft>
              <a:buNone/>
            </a:pPr>
            <a:endParaRPr b="0" i="0" u="none" strike="noStrike" dirty="0">
              <a:solidFill>
                <a:srgbClr val="000000"/>
              </a:solidFill>
              <a:latin typeface="Arial"/>
              <a:ea typeface="Arial"/>
              <a:cs typeface="Arial"/>
              <a:sym typeface="Arial"/>
            </a:endParaRPr>
          </a:p>
          <a:p>
            <a:pPr marL="0" lvl="0" indent="0" algn="l" rtl="0">
              <a:spcBef>
                <a:spcPts val="0"/>
              </a:spcBef>
              <a:spcAft>
                <a:spcPts val="0"/>
              </a:spcAft>
              <a:buNone/>
            </a:pPr>
            <a:r>
              <a:rPr lang="en-US" b="1" i="0" u="none" strike="noStrike" dirty="0">
                <a:solidFill>
                  <a:srgbClr val="000000"/>
                </a:solidFill>
                <a:latin typeface="Arial"/>
                <a:ea typeface="Arial"/>
                <a:cs typeface="Arial"/>
                <a:sym typeface="Arial"/>
              </a:rPr>
              <a:t>Lipid Profile</a:t>
            </a:r>
            <a:endParaRPr dirty="0">
              <a:solidFill>
                <a:srgbClr val="000000"/>
              </a:solidFill>
            </a:endParaRPr>
          </a:p>
          <a:p>
            <a:pPr marL="285750" lvl="0" indent="-247650" algn="l" rtl="0">
              <a:spcBef>
                <a:spcPts val="0"/>
              </a:spcBef>
              <a:spcAft>
                <a:spcPts val="0"/>
              </a:spcAft>
              <a:buSzPts val="1200"/>
              <a:buFont typeface="Arial"/>
              <a:buChar char="•"/>
            </a:pPr>
            <a:r>
              <a:rPr lang="en-US" b="0" i="0" u="none" strike="noStrike" dirty="0">
                <a:solidFill>
                  <a:srgbClr val="000000"/>
                </a:solidFill>
                <a:latin typeface="Arial"/>
                <a:ea typeface="Arial"/>
                <a:cs typeface="Arial"/>
                <a:sym typeface="Arial"/>
              </a:rPr>
              <a:t>Limited evidence from 3 studies, 2 of which examined </a:t>
            </a:r>
            <a:r>
              <a:rPr lang="en-US" dirty="0">
                <a:solidFill>
                  <a:srgbClr val="000000"/>
                </a:solidFill>
              </a:rPr>
              <a:t>non dialyzed</a:t>
            </a:r>
            <a:r>
              <a:rPr lang="en-US" b="0" i="0" u="none" strike="noStrike" dirty="0">
                <a:solidFill>
                  <a:srgbClr val="000000"/>
                </a:solidFill>
                <a:latin typeface="Arial"/>
                <a:ea typeface="Arial"/>
                <a:cs typeface="Arial"/>
                <a:sym typeface="Arial"/>
              </a:rPr>
              <a:t> patients (CKD stages 2 and 3) and 1 of which examined posttransplant patients, demonstrated that the Mediterranean diet improved lipid panels by decreasing total cholesterol (TC), LDL-C, and triglyceri</a:t>
            </a:r>
            <a:r>
              <a:rPr lang="en-US" dirty="0">
                <a:solidFill>
                  <a:srgbClr val="000000"/>
                </a:solidFill>
              </a:rPr>
              <a:t>de</a:t>
            </a:r>
            <a:r>
              <a:rPr lang="en-US" b="0" i="0" u="none" strike="noStrike" dirty="0">
                <a:solidFill>
                  <a:srgbClr val="000000"/>
                </a:solidFill>
                <a:latin typeface="Arial"/>
                <a:ea typeface="Arial"/>
                <a:cs typeface="Arial"/>
                <a:sym typeface="Arial"/>
              </a:rPr>
              <a:t> (TG) levels compared with control groups. </a:t>
            </a:r>
            <a:endParaRPr dirty="0">
              <a:solidFill>
                <a:srgbClr val="000000"/>
              </a:solidFill>
            </a:endParaRPr>
          </a:p>
          <a:p>
            <a:pPr marL="285750" lvl="0" indent="-247650" algn="l" rtl="0">
              <a:spcBef>
                <a:spcPts val="0"/>
              </a:spcBef>
              <a:spcAft>
                <a:spcPts val="0"/>
              </a:spcAft>
              <a:buSzPts val="1200"/>
              <a:buFont typeface="Arial"/>
              <a:buChar char="•"/>
            </a:pPr>
            <a:r>
              <a:rPr lang="en-US" b="0" i="0" u="none" strike="noStrike" dirty="0">
                <a:solidFill>
                  <a:srgbClr val="000000"/>
                </a:solidFill>
                <a:latin typeface="Arial"/>
                <a:ea typeface="Arial"/>
                <a:cs typeface="Arial"/>
                <a:sym typeface="Arial"/>
              </a:rPr>
              <a:t>Two controlled trials reported on the effect of the Mediterranean dietary pattern on lipid profiles in </a:t>
            </a:r>
            <a:r>
              <a:rPr lang="en-US" b="0" i="0" u="none" strike="noStrike" dirty="0" err="1">
                <a:solidFill>
                  <a:srgbClr val="000000"/>
                </a:solidFill>
                <a:latin typeface="Arial"/>
                <a:ea typeface="Arial"/>
                <a:cs typeface="Arial"/>
                <a:sym typeface="Arial"/>
              </a:rPr>
              <a:t>nondialyzed</a:t>
            </a:r>
            <a:r>
              <a:rPr lang="en-US" b="0" i="0" u="none" strike="noStrike" dirty="0">
                <a:solidFill>
                  <a:srgbClr val="000000"/>
                </a:solidFill>
                <a:latin typeface="Arial"/>
                <a:ea typeface="Arial"/>
                <a:cs typeface="Arial"/>
                <a:sym typeface="Arial"/>
              </a:rPr>
              <a:t> patients</a:t>
            </a:r>
            <a:r>
              <a:rPr lang="en-US" dirty="0">
                <a:solidFill>
                  <a:srgbClr val="000000"/>
                </a:solidFill>
              </a:rPr>
              <a:t> </a:t>
            </a:r>
            <a:r>
              <a:rPr lang="en-US" b="0" i="0" u="none" strike="noStrike" dirty="0">
                <a:solidFill>
                  <a:srgbClr val="000000"/>
                </a:solidFill>
                <a:latin typeface="Arial"/>
                <a:ea typeface="Arial"/>
                <a:cs typeface="Arial"/>
                <a:sym typeface="Arial"/>
              </a:rPr>
              <a:t>(</a:t>
            </a:r>
            <a:r>
              <a:rPr lang="en-US" dirty="0" err="1">
                <a:solidFill>
                  <a:srgbClr val="000000"/>
                </a:solidFill>
              </a:rPr>
              <a:t>Mekki</a:t>
            </a:r>
            <a:r>
              <a:rPr lang="en-US" dirty="0">
                <a:solidFill>
                  <a:srgbClr val="000000"/>
                </a:solidFill>
              </a:rPr>
              <a:t> 2010, </a:t>
            </a:r>
            <a:r>
              <a:rPr lang="en-US" dirty="0" err="1">
                <a:solidFill>
                  <a:srgbClr val="000000"/>
                </a:solidFill>
              </a:rPr>
              <a:t>DiDaniele</a:t>
            </a:r>
            <a:r>
              <a:rPr lang="en-US" dirty="0">
                <a:solidFill>
                  <a:srgbClr val="000000"/>
                </a:solidFill>
              </a:rPr>
              <a:t> 2014</a:t>
            </a:r>
            <a:r>
              <a:rPr lang="en-US" b="0" i="0" u="none" strike="noStrike" dirty="0">
                <a:solidFill>
                  <a:srgbClr val="000000"/>
                </a:solidFill>
                <a:latin typeface="Arial"/>
                <a:ea typeface="Arial"/>
                <a:cs typeface="Arial"/>
                <a:sym typeface="Arial"/>
              </a:rPr>
              <a:t>). </a:t>
            </a:r>
            <a:endParaRPr dirty="0">
              <a:solidFill>
                <a:srgbClr val="000000"/>
              </a:solidFill>
            </a:endParaRPr>
          </a:p>
          <a:p>
            <a:pPr marL="285750" lvl="0" indent="-247650" algn="l" rtl="0">
              <a:spcBef>
                <a:spcPts val="0"/>
              </a:spcBef>
              <a:spcAft>
                <a:spcPts val="0"/>
              </a:spcAft>
              <a:buSzPts val="1200"/>
              <a:buFont typeface="Arial"/>
              <a:buChar char="•"/>
            </a:pPr>
            <a:r>
              <a:rPr lang="en-US" b="0" i="0" u="none" strike="noStrike" dirty="0">
                <a:solidFill>
                  <a:srgbClr val="000000"/>
                </a:solidFill>
                <a:latin typeface="Arial"/>
                <a:ea typeface="Arial"/>
                <a:cs typeface="Arial"/>
                <a:sym typeface="Arial"/>
              </a:rPr>
              <a:t>In the RCT, </a:t>
            </a:r>
            <a:r>
              <a:rPr lang="en-US" b="0" i="0" u="none" strike="noStrike" dirty="0" err="1">
                <a:solidFill>
                  <a:srgbClr val="000000"/>
                </a:solidFill>
                <a:latin typeface="Arial"/>
                <a:ea typeface="Arial"/>
                <a:cs typeface="Arial"/>
                <a:sym typeface="Arial"/>
              </a:rPr>
              <a:t>Mekki</a:t>
            </a:r>
            <a:r>
              <a:rPr lang="en-US" b="0" i="0" u="none" strike="noStrike" dirty="0">
                <a:solidFill>
                  <a:srgbClr val="000000"/>
                </a:solidFill>
                <a:latin typeface="Arial"/>
                <a:ea typeface="Arial"/>
                <a:cs typeface="Arial"/>
                <a:sym typeface="Arial"/>
              </a:rPr>
              <a:t> et al (CKD stage 2) reported a 35% reduction in TC levels (P &lt; 0.05) in the Mediterranean diet group, whereas no change in TC levels was observed in the control group. LDL-C and TG levels were also reduced compared to standard care. </a:t>
            </a:r>
            <a:endParaRPr dirty="0">
              <a:solidFill>
                <a:srgbClr val="000000"/>
              </a:solidFill>
            </a:endParaRPr>
          </a:p>
          <a:p>
            <a:pPr marL="285750" lvl="0" indent="-247650" algn="l" rtl="0">
              <a:spcBef>
                <a:spcPts val="0"/>
              </a:spcBef>
              <a:spcAft>
                <a:spcPts val="0"/>
              </a:spcAft>
              <a:buSzPts val="1200"/>
              <a:buFont typeface="Arial"/>
              <a:buChar char="•"/>
            </a:pPr>
            <a:r>
              <a:rPr lang="en-US" b="0" i="0" u="none" strike="noStrike" dirty="0">
                <a:solidFill>
                  <a:srgbClr val="000000"/>
                </a:solidFill>
                <a:latin typeface="Arial"/>
                <a:ea typeface="Arial"/>
                <a:cs typeface="Arial"/>
                <a:sym typeface="Arial"/>
              </a:rPr>
              <a:t>In an </a:t>
            </a:r>
            <a:r>
              <a:rPr lang="en-US" dirty="0">
                <a:solidFill>
                  <a:srgbClr val="000000"/>
                </a:solidFill>
              </a:rPr>
              <a:t>non </a:t>
            </a:r>
            <a:r>
              <a:rPr lang="en-US" b="0" i="0" u="none" strike="noStrike" dirty="0">
                <a:solidFill>
                  <a:srgbClr val="000000"/>
                </a:solidFill>
                <a:latin typeface="Arial"/>
                <a:ea typeface="Arial"/>
                <a:cs typeface="Arial"/>
                <a:sym typeface="Arial"/>
              </a:rPr>
              <a:t>RCT, Di Daniele et al reported a significant reduction in TC levels in both the Mediterranean diet group and the organic Mediterranean diet group. However, most reduction was noted in the organic Mediterranean diet group.</a:t>
            </a:r>
            <a:endParaRPr dirty="0">
              <a:solidFill>
                <a:srgbClr val="000000"/>
              </a:solidFill>
            </a:endParaRPr>
          </a:p>
          <a:p>
            <a:pPr marL="285750" marR="0" lvl="0" indent="-247650" algn="l" rtl="0">
              <a:lnSpc>
                <a:spcPct val="100000"/>
              </a:lnSpc>
              <a:spcBef>
                <a:spcPts val="0"/>
              </a:spcBef>
              <a:spcAft>
                <a:spcPts val="0"/>
              </a:spcAft>
              <a:buSzPts val="1200"/>
              <a:buFont typeface="Arial"/>
              <a:buChar char="•"/>
            </a:pPr>
            <a:r>
              <a:rPr lang="en-US" b="0" i="0" u="none" strike="noStrike" dirty="0">
                <a:solidFill>
                  <a:srgbClr val="000000"/>
                </a:solidFill>
                <a:latin typeface="Arial"/>
                <a:ea typeface="Arial"/>
                <a:cs typeface="Arial"/>
                <a:sym typeface="Arial"/>
              </a:rPr>
              <a:t>In posttransplant patients, 1 RCT reported that the Mediterranean diet led to significant reductions in TC, TG, and LDL-C levels compared with a low-fat diet (</a:t>
            </a:r>
            <a:r>
              <a:rPr lang="en-US" dirty="0" err="1">
                <a:solidFill>
                  <a:srgbClr val="000000"/>
                </a:solidFill>
              </a:rPr>
              <a:t>Stachowska</a:t>
            </a:r>
            <a:r>
              <a:rPr lang="en-US" dirty="0">
                <a:solidFill>
                  <a:srgbClr val="000000"/>
                </a:solidFill>
              </a:rPr>
              <a:t> 2005).</a:t>
            </a:r>
            <a:endParaRPr dirty="0">
              <a:solidFill>
                <a:srgbClr val="000000"/>
              </a:solidFill>
            </a:endParaRPr>
          </a:p>
          <a:p>
            <a:pPr marL="285750" marR="0" lvl="0" indent="-171450" algn="l" rtl="0">
              <a:lnSpc>
                <a:spcPct val="100000"/>
              </a:lnSpc>
              <a:spcBef>
                <a:spcPts val="0"/>
              </a:spcBef>
              <a:spcAft>
                <a:spcPts val="0"/>
              </a:spcAft>
              <a:buClr>
                <a:schemeClr val="dk1"/>
              </a:buClr>
              <a:buSzPts val="1800"/>
              <a:buFont typeface="Arial"/>
              <a:buNone/>
            </a:pPr>
            <a:endParaRPr b="1" dirty="0">
              <a:solidFill>
                <a:srgbClr val="000000"/>
              </a:solidFill>
            </a:endParaRPr>
          </a:p>
          <a:p>
            <a:pPr marL="0" marR="0" lvl="0" indent="0" algn="l" rtl="0">
              <a:lnSpc>
                <a:spcPct val="100000"/>
              </a:lnSpc>
              <a:spcBef>
                <a:spcPts val="0"/>
              </a:spcBef>
              <a:spcAft>
                <a:spcPts val="0"/>
              </a:spcAft>
              <a:buClr>
                <a:schemeClr val="dk1"/>
              </a:buClr>
              <a:buSzPts val="1800"/>
              <a:buFont typeface="Arial"/>
              <a:buNone/>
            </a:pPr>
            <a:r>
              <a:rPr lang="en-US" b="1" dirty="0">
                <a:solidFill>
                  <a:srgbClr val="000000"/>
                </a:solidFill>
              </a:rPr>
              <a:t>Other Outcomes</a:t>
            </a:r>
            <a:endParaRPr dirty="0">
              <a:solidFill>
                <a:srgbClr val="000000"/>
              </a:solidFill>
            </a:endParaRPr>
          </a:p>
          <a:p>
            <a:pPr marL="285750" lvl="0" indent="-247650" algn="l" rtl="0">
              <a:spcBef>
                <a:spcPts val="0"/>
              </a:spcBef>
              <a:spcAft>
                <a:spcPts val="0"/>
              </a:spcAft>
              <a:buSzPts val="1200"/>
              <a:buFont typeface="Arial"/>
              <a:buChar char="•"/>
            </a:pPr>
            <a:r>
              <a:rPr lang="en-US" b="0" i="0" u="none" strike="noStrike" dirty="0">
                <a:solidFill>
                  <a:srgbClr val="000000"/>
                </a:solidFill>
                <a:latin typeface="Arial"/>
                <a:ea typeface="Arial"/>
                <a:cs typeface="Arial"/>
                <a:sym typeface="Arial"/>
              </a:rPr>
              <a:t>Compared with a control group, the Mediterranean diet had no clear effect on BP in posttransplant patients (</a:t>
            </a:r>
            <a:r>
              <a:rPr lang="en-US" b="0" i="0" u="none" strike="noStrike" dirty="0" err="1">
                <a:solidFill>
                  <a:srgbClr val="000000"/>
                </a:solidFill>
                <a:latin typeface="Arial"/>
                <a:ea typeface="Arial"/>
                <a:cs typeface="Arial"/>
                <a:sym typeface="Arial"/>
              </a:rPr>
              <a:t>Stachowska</a:t>
            </a:r>
            <a:r>
              <a:rPr lang="en-US" b="0" i="0" u="none" strike="noStrike" dirty="0">
                <a:solidFill>
                  <a:srgbClr val="000000"/>
                </a:solidFill>
                <a:latin typeface="Arial"/>
                <a:ea typeface="Arial"/>
                <a:cs typeface="Arial"/>
                <a:sym typeface="Arial"/>
              </a:rPr>
              <a:t> 2005) or on CRP levels in CKD stage 2 patients (</a:t>
            </a:r>
            <a:r>
              <a:rPr lang="en-US" b="0" i="0" u="none" strike="noStrike" dirty="0" err="1">
                <a:solidFill>
                  <a:srgbClr val="000000"/>
                </a:solidFill>
                <a:latin typeface="Arial"/>
                <a:ea typeface="Arial"/>
                <a:cs typeface="Arial"/>
                <a:sym typeface="Arial"/>
              </a:rPr>
              <a:t>Mekkii</a:t>
            </a:r>
            <a:r>
              <a:rPr lang="en-US" b="0" i="0" u="none" strike="noStrike" dirty="0">
                <a:solidFill>
                  <a:srgbClr val="000000"/>
                </a:solidFill>
                <a:latin typeface="Arial"/>
                <a:ea typeface="Arial"/>
                <a:cs typeface="Arial"/>
                <a:sym typeface="Arial"/>
              </a:rPr>
              <a:t> 2010).</a:t>
            </a:r>
            <a:endParaRPr dirty="0">
              <a:solidFill>
                <a:srgbClr val="000000"/>
              </a:solidFill>
            </a:endParaRPr>
          </a:p>
          <a:p>
            <a:pPr marL="285750" lvl="0" indent="-247650" algn="l" rtl="0">
              <a:spcBef>
                <a:spcPts val="0"/>
              </a:spcBef>
              <a:spcAft>
                <a:spcPts val="0"/>
              </a:spcAft>
              <a:buSzPts val="1200"/>
              <a:buFont typeface="Arial"/>
              <a:buChar char="•"/>
            </a:pPr>
            <a:r>
              <a:rPr lang="en-US" b="0" i="0" u="none" strike="noStrike" dirty="0">
                <a:solidFill>
                  <a:srgbClr val="000000"/>
                </a:solidFill>
                <a:latin typeface="Arial"/>
                <a:ea typeface="Arial"/>
                <a:cs typeface="Arial"/>
                <a:sym typeface="Arial"/>
              </a:rPr>
              <a:t>1 </a:t>
            </a:r>
            <a:r>
              <a:rPr lang="en-US" dirty="0">
                <a:solidFill>
                  <a:srgbClr val="000000"/>
                </a:solidFill>
              </a:rPr>
              <a:t>non </a:t>
            </a:r>
            <a:r>
              <a:rPr lang="en-US" b="0" i="0" u="none" strike="noStrike" dirty="0">
                <a:solidFill>
                  <a:srgbClr val="000000"/>
                </a:solidFill>
                <a:latin typeface="Arial"/>
                <a:ea typeface="Arial"/>
                <a:cs typeface="Arial"/>
                <a:sym typeface="Arial"/>
              </a:rPr>
              <a:t>RCT reported on the effect of the Mediterranean dietary pattern on albuminuria in adults with stages 2 and 3 CKD, and both Mediterranean diet groups (normal and organic) had significant reductions in albuminuria values compared with the low-protein group (Di Daniele 2004).</a:t>
            </a:r>
            <a:endParaRPr dirty="0">
              <a:solidFill>
                <a:srgbClr val="000000"/>
              </a:solidFill>
            </a:endParaRPr>
          </a:p>
          <a:p>
            <a:pPr marL="0" marR="0" lvl="0" indent="0" algn="l" rtl="0">
              <a:lnSpc>
                <a:spcPct val="100000"/>
              </a:lnSpc>
              <a:spcBef>
                <a:spcPts val="0"/>
              </a:spcBef>
              <a:spcAft>
                <a:spcPts val="0"/>
              </a:spcAft>
              <a:buClr>
                <a:schemeClr val="dk1"/>
              </a:buClr>
              <a:buSzPts val="1800"/>
              <a:buFont typeface="Arial"/>
              <a:buNone/>
            </a:pPr>
            <a:endParaRPr dirty="0">
              <a:solidFill>
                <a:srgbClr val="000000"/>
              </a:solidFill>
            </a:endParaRPr>
          </a:p>
          <a:p>
            <a:pPr marL="285750" lvl="0" indent="-171450" algn="l" rtl="0">
              <a:spcBef>
                <a:spcPts val="0"/>
              </a:spcBef>
              <a:spcAft>
                <a:spcPts val="0"/>
              </a:spcAft>
              <a:buClr>
                <a:schemeClr val="dk1"/>
              </a:buClr>
              <a:buSzPts val="1800"/>
              <a:buFont typeface="Arial"/>
              <a:buNone/>
            </a:pPr>
            <a:endParaRPr b="1" i="0" u="none" strike="noStrike" dirty="0">
              <a:solidFill>
                <a:srgbClr val="000000"/>
              </a:solidFill>
              <a:latin typeface="Arial"/>
              <a:ea typeface="Arial"/>
              <a:cs typeface="Arial"/>
              <a:sym typeface="Arial"/>
            </a:endParaRPr>
          </a:p>
          <a:p>
            <a:pPr marL="0" lvl="0" indent="0" algn="l" rtl="0">
              <a:spcBef>
                <a:spcPts val="0"/>
              </a:spcBef>
              <a:spcAft>
                <a:spcPts val="0"/>
              </a:spcAft>
              <a:buNone/>
            </a:pPr>
            <a:endParaRPr dirty="0">
              <a:solidFill>
                <a:srgbClr val="000000"/>
              </a:solidFill>
            </a:endParaRPr>
          </a:p>
        </p:txBody>
      </p:sp>
      <p:sp>
        <p:nvSpPr>
          <p:cNvPr id="301" name="Google Shape;30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solidFill>
                  <a:srgbClr val="000000"/>
                </a:solidFill>
              </a:rPr>
              <a:t>High Fruit and Vegetable Dietary Pattern</a:t>
            </a:r>
            <a:endParaRPr dirty="0">
              <a:solidFill>
                <a:srgbClr val="000000"/>
              </a:solidFill>
            </a:endParaRPr>
          </a:p>
          <a:p>
            <a:pPr marL="0" lvl="0" indent="0" algn="l" rtl="0">
              <a:spcBef>
                <a:spcPts val="0"/>
              </a:spcBef>
              <a:spcAft>
                <a:spcPts val="0"/>
              </a:spcAft>
              <a:buNone/>
            </a:pPr>
            <a:endParaRPr b="1" dirty="0">
              <a:solidFill>
                <a:srgbClr val="000000"/>
              </a:solidFill>
            </a:endParaRPr>
          </a:p>
          <a:p>
            <a:pPr marL="0" lvl="0" indent="0" algn="l" rtl="0">
              <a:spcBef>
                <a:spcPts val="0"/>
              </a:spcBef>
              <a:spcAft>
                <a:spcPts val="0"/>
              </a:spcAft>
              <a:buNone/>
            </a:pPr>
            <a:r>
              <a:rPr lang="en-US" b="1" dirty="0">
                <a:solidFill>
                  <a:srgbClr val="000000"/>
                </a:solidFill>
              </a:rPr>
              <a:t>CKD Progression</a:t>
            </a:r>
            <a:endParaRPr dirty="0">
              <a:solidFill>
                <a:srgbClr val="000000"/>
              </a:solidFill>
            </a:endParaRPr>
          </a:p>
          <a:p>
            <a:pPr marL="0" marR="0" lvl="0" indent="0" algn="l" rtl="0">
              <a:lnSpc>
                <a:spcPct val="100000"/>
              </a:lnSpc>
              <a:spcBef>
                <a:spcPts val="0"/>
              </a:spcBef>
              <a:spcAft>
                <a:spcPts val="0"/>
              </a:spcAft>
              <a:buClr>
                <a:schemeClr val="dk1"/>
              </a:buClr>
              <a:buSzPts val="1800"/>
              <a:buFont typeface="Arial"/>
              <a:buNone/>
            </a:pPr>
            <a:r>
              <a:rPr lang="en-US" b="0" i="0" u="none" strike="noStrike" dirty="0">
                <a:solidFill>
                  <a:srgbClr val="000000"/>
                </a:solidFill>
                <a:latin typeface="Arial"/>
                <a:ea typeface="Arial"/>
                <a:cs typeface="Arial"/>
                <a:sym typeface="Arial"/>
              </a:rPr>
              <a:t>In adults with stages 3-4 CKD, the</a:t>
            </a:r>
            <a:r>
              <a:rPr lang="en-US" dirty="0">
                <a:solidFill>
                  <a:srgbClr val="000000"/>
                </a:solidFill>
              </a:rPr>
              <a:t> increased </a:t>
            </a:r>
            <a:r>
              <a:rPr lang="en-US" b="0" i="0" u="none" strike="noStrike" dirty="0">
                <a:solidFill>
                  <a:srgbClr val="000000"/>
                </a:solidFill>
                <a:latin typeface="Arial"/>
                <a:ea typeface="Arial"/>
                <a:cs typeface="Arial"/>
                <a:sym typeface="Arial"/>
              </a:rPr>
              <a:t>fruits and vegetables dietary pattern has mixed effects on eGFR compared with oral bicarbonate supplementation </a:t>
            </a:r>
            <a:r>
              <a:rPr lang="en-US" dirty="0">
                <a:solidFill>
                  <a:srgbClr val="000000"/>
                </a:solidFill>
              </a:rPr>
              <a:t>(</a:t>
            </a:r>
            <a:r>
              <a:rPr lang="en-US" dirty="0" err="1">
                <a:solidFill>
                  <a:srgbClr val="000000"/>
                </a:solidFill>
              </a:rPr>
              <a:t>Goraya</a:t>
            </a:r>
            <a:r>
              <a:rPr lang="en-US" dirty="0">
                <a:solidFill>
                  <a:srgbClr val="000000"/>
                </a:solidFill>
              </a:rPr>
              <a:t> 2013, </a:t>
            </a:r>
            <a:r>
              <a:rPr lang="en-US" dirty="0" err="1">
                <a:solidFill>
                  <a:srgbClr val="000000"/>
                </a:solidFill>
              </a:rPr>
              <a:t>Goraya</a:t>
            </a:r>
            <a:r>
              <a:rPr lang="en-US" dirty="0">
                <a:solidFill>
                  <a:srgbClr val="000000"/>
                </a:solidFill>
              </a:rPr>
              <a:t> 2014).</a:t>
            </a:r>
            <a:endParaRPr dirty="0">
              <a:solidFill>
                <a:srgbClr val="000000"/>
              </a:solidFill>
            </a:endParaRPr>
          </a:p>
          <a:p>
            <a:pPr marL="0" marR="0" lvl="0" indent="0" algn="l" rtl="0">
              <a:lnSpc>
                <a:spcPct val="100000"/>
              </a:lnSpc>
              <a:spcBef>
                <a:spcPts val="0"/>
              </a:spcBef>
              <a:spcAft>
                <a:spcPts val="0"/>
              </a:spcAft>
              <a:buClr>
                <a:schemeClr val="dk1"/>
              </a:buClr>
              <a:buSzPts val="1200"/>
              <a:buFont typeface="Arial"/>
              <a:buNone/>
            </a:pPr>
            <a:endParaRPr dirty="0">
              <a:solidFill>
                <a:srgbClr val="000000"/>
              </a:solidFill>
            </a:endParaRPr>
          </a:p>
          <a:p>
            <a:pPr marL="0" marR="0" lvl="0" indent="0" algn="l" rtl="0">
              <a:lnSpc>
                <a:spcPct val="100000"/>
              </a:lnSpc>
              <a:spcBef>
                <a:spcPts val="0"/>
              </a:spcBef>
              <a:spcAft>
                <a:spcPts val="0"/>
              </a:spcAft>
              <a:buClr>
                <a:schemeClr val="dk1"/>
              </a:buClr>
              <a:buSzPts val="1200"/>
              <a:buFont typeface="Arial"/>
              <a:buNone/>
            </a:pPr>
            <a:r>
              <a:rPr lang="en-US" b="1" dirty="0">
                <a:solidFill>
                  <a:srgbClr val="000000"/>
                </a:solidFill>
              </a:rPr>
              <a:t>Body Weight</a:t>
            </a:r>
            <a:endParaRPr dirty="0">
              <a:solidFill>
                <a:srgbClr val="000000"/>
              </a:solidFill>
            </a:endParaRPr>
          </a:p>
          <a:p>
            <a:pPr marL="285750" lvl="0" indent="-247650" algn="l" rtl="0">
              <a:spcBef>
                <a:spcPts val="0"/>
              </a:spcBef>
              <a:spcAft>
                <a:spcPts val="0"/>
              </a:spcAft>
              <a:buSzPts val="1200"/>
              <a:buFont typeface="Arial"/>
              <a:buChar char="•"/>
            </a:pPr>
            <a:r>
              <a:rPr lang="en-US" b="0" i="0" u="none" strike="noStrike" dirty="0">
                <a:solidFill>
                  <a:srgbClr val="000000"/>
                </a:solidFill>
                <a:latin typeface="Arial"/>
                <a:ea typeface="Arial"/>
                <a:cs typeface="Arial"/>
                <a:sym typeface="Arial"/>
              </a:rPr>
              <a:t>Two RCTs reported on the effect of an increased fruit and vegetable dietary pattern on body weight in adults with CKD. </a:t>
            </a:r>
            <a:endParaRPr dirty="0">
              <a:solidFill>
                <a:srgbClr val="000000"/>
              </a:solidFill>
            </a:endParaRPr>
          </a:p>
          <a:p>
            <a:pPr marL="285750" lvl="0" indent="-247650" algn="l" rtl="0">
              <a:spcBef>
                <a:spcPts val="0"/>
              </a:spcBef>
              <a:spcAft>
                <a:spcPts val="0"/>
              </a:spcAft>
              <a:buSzPts val="1200"/>
              <a:buFont typeface="Arial"/>
              <a:buChar char="•"/>
            </a:pPr>
            <a:r>
              <a:rPr lang="en-US" b="0" i="0" u="none" strike="noStrike" dirty="0" err="1">
                <a:solidFill>
                  <a:srgbClr val="000000"/>
                </a:solidFill>
                <a:latin typeface="Arial"/>
                <a:ea typeface="Arial"/>
                <a:cs typeface="Arial"/>
                <a:sym typeface="Arial"/>
              </a:rPr>
              <a:t>Goraya</a:t>
            </a:r>
            <a:r>
              <a:rPr lang="en-US" b="0" i="0" u="none" strike="noStrike" dirty="0">
                <a:solidFill>
                  <a:srgbClr val="000000"/>
                </a:solidFill>
                <a:latin typeface="Arial"/>
                <a:ea typeface="Arial"/>
                <a:cs typeface="Arial"/>
                <a:sym typeface="Arial"/>
              </a:rPr>
              <a:t> et al (2014) reported that the group following the</a:t>
            </a:r>
            <a:r>
              <a:rPr lang="en-US" dirty="0">
                <a:solidFill>
                  <a:srgbClr val="000000"/>
                </a:solidFill>
              </a:rPr>
              <a:t> increased </a:t>
            </a:r>
            <a:r>
              <a:rPr lang="en-US" b="0" i="0" u="none" strike="noStrike" dirty="0">
                <a:solidFill>
                  <a:srgbClr val="000000"/>
                </a:solidFill>
                <a:latin typeface="Arial"/>
                <a:ea typeface="Arial"/>
                <a:cs typeface="Arial"/>
                <a:sym typeface="Arial"/>
              </a:rPr>
              <a:t>fruit and vegetable dietary pattern had greater net body weight loss than both the oral-bicarbonate and standard-care groups (P &lt; 0.05). </a:t>
            </a:r>
            <a:endParaRPr dirty="0">
              <a:solidFill>
                <a:srgbClr val="000000"/>
              </a:solidFill>
            </a:endParaRPr>
          </a:p>
          <a:p>
            <a:pPr marL="285750" lvl="0" indent="-247650" algn="l" rtl="0">
              <a:spcBef>
                <a:spcPts val="0"/>
              </a:spcBef>
              <a:spcAft>
                <a:spcPts val="0"/>
              </a:spcAft>
              <a:buSzPts val="1200"/>
              <a:buFont typeface="Arial"/>
              <a:buChar char="•"/>
            </a:pPr>
            <a:r>
              <a:rPr lang="en-US" b="0" i="0" u="none" strike="noStrike" dirty="0" err="1">
                <a:solidFill>
                  <a:srgbClr val="000000"/>
                </a:solidFill>
                <a:latin typeface="Arial"/>
                <a:ea typeface="Arial"/>
                <a:cs typeface="Arial"/>
                <a:sym typeface="Arial"/>
              </a:rPr>
              <a:t>Goraya</a:t>
            </a:r>
            <a:r>
              <a:rPr lang="en-US" b="0" i="0" u="none" strike="noStrike" dirty="0">
                <a:solidFill>
                  <a:srgbClr val="000000"/>
                </a:solidFill>
                <a:latin typeface="Arial"/>
                <a:ea typeface="Arial"/>
                <a:cs typeface="Arial"/>
                <a:sym typeface="Arial"/>
              </a:rPr>
              <a:t> et al (2013) reported lower body weight in adults with CKD stages 3-4 following an increased fruit and vegetable dietary pattern compared with the oral bicarbonate supplementation group at the 1-year follow-up (P &lt; 0.01; mean difference, −5.09; 95% CI, −7.73 to 2.44 kg; I2 = 56%).</a:t>
            </a:r>
            <a:endParaRPr dirty="0">
              <a:solidFill>
                <a:srgbClr val="000000"/>
              </a:solidFill>
            </a:endParaRPr>
          </a:p>
          <a:p>
            <a:pPr marL="0" marR="0" lvl="0" indent="0" algn="l" rtl="0">
              <a:lnSpc>
                <a:spcPct val="100000"/>
              </a:lnSpc>
              <a:spcBef>
                <a:spcPts val="0"/>
              </a:spcBef>
              <a:spcAft>
                <a:spcPts val="0"/>
              </a:spcAft>
              <a:buClr>
                <a:schemeClr val="dk1"/>
              </a:buClr>
              <a:buSzPts val="1200"/>
              <a:buFont typeface="Arial"/>
              <a:buNone/>
            </a:pPr>
            <a:endParaRPr dirty="0">
              <a:solidFill>
                <a:srgbClr val="000000"/>
              </a:solidFill>
            </a:endParaRPr>
          </a:p>
          <a:p>
            <a:pPr marL="0" marR="0" lvl="0" indent="0" algn="l" rtl="0">
              <a:lnSpc>
                <a:spcPct val="100000"/>
              </a:lnSpc>
              <a:spcBef>
                <a:spcPts val="0"/>
              </a:spcBef>
              <a:spcAft>
                <a:spcPts val="0"/>
              </a:spcAft>
              <a:buClr>
                <a:schemeClr val="dk1"/>
              </a:buClr>
              <a:buSzPts val="1200"/>
              <a:buFont typeface="Arial"/>
              <a:buNone/>
            </a:pPr>
            <a:r>
              <a:rPr lang="en-US" b="1" dirty="0">
                <a:solidFill>
                  <a:srgbClr val="000000"/>
                </a:solidFill>
              </a:rPr>
              <a:t>Blood Pressure</a:t>
            </a:r>
            <a:endParaRPr dirty="0">
              <a:solidFill>
                <a:srgbClr val="000000"/>
              </a:solidFill>
            </a:endParaRPr>
          </a:p>
          <a:p>
            <a:pPr marL="285750" marR="0" lvl="0" indent="-247650" algn="l" rtl="0">
              <a:lnSpc>
                <a:spcPct val="100000"/>
              </a:lnSpc>
              <a:spcBef>
                <a:spcPts val="0"/>
              </a:spcBef>
              <a:spcAft>
                <a:spcPts val="0"/>
              </a:spcAft>
              <a:buSzPts val="1200"/>
              <a:buFont typeface="Arial"/>
              <a:buChar char="•"/>
            </a:pPr>
            <a:r>
              <a:rPr lang="en-US" b="0" i="0" u="none" strike="noStrike" dirty="0">
                <a:solidFill>
                  <a:srgbClr val="000000"/>
                </a:solidFill>
                <a:latin typeface="Arial"/>
                <a:ea typeface="Arial"/>
                <a:cs typeface="Arial"/>
                <a:sym typeface="Arial"/>
              </a:rPr>
              <a:t>Three studies (2 RCTs and 1 </a:t>
            </a:r>
            <a:r>
              <a:rPr lang="en-US" dirty="0">
                <a:solidFill>
                  <a:srgbClr val="000000"/>
                </a:solidFill>
              </a:rPr>
              <a:t>non </a:t>
            </a:r>
            <a:r>
              <a:rPr lang="en-US" b="0" i="0" u="none" strike="noStrike" dirty="0">
                <a:solidFill>
                  <a:srgbClr val="000000"/>
                </a:solidFill>
                <a:latin typeface="Arial"/>
                <a:ea typeface="Arial"/>
                <a:cs typeface="Arial"/>
                <a:sym typeface="Arial"/>
              </a:rPr>
              <a:t>RCT) reported on the effect of increased fruit and vegetable intake on BP in adults with CKD. All 3 studies indicated that increased intake of fruits and vegetables had a significant effect on lowering </a:t>
            </a:r>
            <a:r>
              <a:rPr lang="en-US" dirty="0">
                <a:solidFill>
                  <a:srgbClr val="000000"/>
                </a:solidFill>
              </a:rPr>
              <a:t>systolic</a:t>
            </a:r>
            <a:r>
              <a:rPr lang="en-US" b="0" i="0" u="none" strike="noStrike" dirty="0">
                <a:solidFill>
                  <a:srgbClr val="000000"/>
                </a:solidFill>
                <a:latin typeface="Arial"/>
                <a:ea typeface="Arial"/>
                <a:cs typeface="Arial"/>
                <a:sym typeface="Arial"/>
              </a:rPr>
              <a:t> blood pressu</a:t>
            </a:r>
            <a:r>
              <a:rPr lang="en-US" dirty="0">
                <a:solidFill>
                  <a:srgbClr val="000000"/>
                </a:solidFill>
              </a:rPr>
              <a:t>re (</a:t>
            </a:r>
            <a:r>
              <a:rPr lang="en-US" b="0" i="0" u="none" strike="noStrike" dirty="0">
                <a:solidFill>
                  <a:srgbClr val="000000"/>
                </a:solidFill>
                <a:latin typeface="Arial"/>
                <a:ea typeface="Arial"/>
                <a:cs typeface="Arial"/>
                <a:sym typeface="Arial"/>
              </a:rPr>
              <a:t>SBP) compared with the oral bicarbonate supplement group or standard-care group </a:t>
            </a:r>
            <a:r>
              <a:rPr lang="en-US" dirty="0">
                <a:solidFill>
                  <a:srgbClr val="000000"/>
                </a:solidFill>
              </a:rPr>
              <a:t>(</a:t>
            </a:r>
            <a:r>
              <a:rPr lang="en-US" dirty="0" err="1">
                <a:solidFill>
                  <a:srgbClr val="000000"/>
                </a:solidFill>
              </a:rPr>
              <a:t>Goraya</a:t>
            </a:r>
            <a:r>
              <a:rPr lang="en-US" dirty="0">
                <a:solidFill>
                  <a:srgbClr val="000000"/>
                </a:solidFill>
              </a:rPr>
              <a:t> 2013, </a:t>
            </a:r>
            <a:r>
              <a:rPr lang="en-US" dirty="0" err="1">
                <a:solidFill>
                  <a:srgbClr val="000000"/>
                </a:solidFill>
              </a:rPr>
              <a:t>Goraya</a:t>
            </a:r>
            <a:r>
              <a:rPr lang="en-US" dirty="0">
                <a:solidFill>
                  <a:srgbClr val="000000"/>
                </a:solidFill>
              </a:rPr>
              <a:t> 2014, </a:t>
            </a:r>
            <a:r>
              <a:rPr lang="en-US" dirty="0" err="1">
                <a:solidFill>
                  <a:srgbClr val="000000"/>
                </a:solidFill>
              </a:rPr>
              <a:t>Goraya</a:t>
            </a:r>
            <a:r>
              <a:rPr lang="en-US" dirty="0">
                <a:solidFill>
                  <a:srgbClr val="000000"/>
                </a:solidFill>
              </a:rPr>
              <a:t> 2012).</a:t>
            </a:r>
            <a:endParaRPr b="0" i="0" u="none" strike="noStrike" dirty="0">
              <a:solidFill>
                <a:srgbClr val="000000"/>
              </a:solidFill>
              <a:latin typeface="Arial"/>
              <a:ea typeface="Arial"/>
              <a:cs typeface="Arial"/>
              <a:sym typeface="Arial"/>
            </a:endParaRPr>
          </a:p>
          <a:p>
            <a:pPr marL="285750" lvl="0" indent="-247650" algn="l" rtl="0">
              <a:spcBef>
                <a:spcPts val="0"/>
              </a:spcBef>
              <a:spcAft>
                <a:spcPts val="0"/>
              </a:spcAft>
              <a:buSzPts val="1200"/>
              <a:buFont typeface="Arial"/>
              <a:buChar char="•"/>
            </a:pPr>
            <a:r>
              <a:rPr lang="en-US" b="0" i="0" u="none" strike="noStrike" dirty="0" err="1">
                <a:solidFill>
                  <a:srgbClr val="000000"/>
                </a:solidFill>
                <a:latin typeface="Arial"/>
                <a:ea typeface="Arial"/>
                <a:cs typeface="Arial"/>
                <a:sym typeface="Arial"/>
              </a:rPr>
              <a:t>Goraya</a:t>
            </a:r>
            <a:r>
              <a:rPr lang="en-US" b="0" i="0" u="none" strike="noStrike" dirty="0">
                <a:solidFill>
                  <a:srgbClr val="000000"/>
                </a:solidFill>
                <a:latin typeface="Arial"/>
                <a:ea typeface="Arial"/>
                <a:cs typeface="Arial"/>
                <a:sym typeface="Arial"/>
              </a:rPr>
              <a:t> et al (2014) indicated reductions in SBPs in all groups; however, the 3-year value for the increased fruits and vegetables group was lower than those in bicarbonate supplement and control gr</a:t>
            </a:r>
            <a:r>
              <a:rPr lang="en-US" dirty="0">
                <a:solidFill>
                  <a:srgbClr val="000000"/>
                </a:solidFill>
              </a:rPr>
              <a:t>oups</a:t>
            </a:r>
            <a:r>
              <a:rPr lang="en-US" b="0" i="0" u="none" strike="noStrike" dirty="0">
                <a:solidFill>
                  <a:srgbClr val="000000"/>
                </a:solidFill>
                <a:latin typeface="Arial"/>
                <a:ea typeface="Arial"/>
                <a:cs typeface="Arial"/>
                <a:sym typeface="Arial"/>
              </a:rPr>
              <a:t>. </a:t>
            </a:r>
            <a:endParaRPr dirty="0">
              <a:solidFill>
                <a:srgbClr val="000000"/>
              </a:solidFill>
            </a:endParaRPr>
          </a:p>
          <a:p>
            <a:pPr marL="285750" lvl="0" indent="-247650" algn="l" rtl="0">
              <a:spcBef>
                <a:spcPts val="0"/>
              </a:spcBef>
              <a:spcAft>
                <a:spcPts val="0"/>
              </a:spcAft>
              <a:buSzPts val="1200"/>
              <a:buFont typeface="Arial"/>
              <a:buChar char="•"/>
            </a:pPr>
            <a:r>
              <a:rPr lang="en-US" b="0" i="0" u="none" strike="noStrike" dirty="0" err="1">
                <a:solidFill>
                  <a:srgbClr val="000000"/>
                </a:solidFill>
                <a:latin typeface="Arial"/>
                <a:ea typeface="Arial"/>
                <a:cs typeface="Arial"/>
                <a:sym typeface="Arial"/>
              </a:rPr>
              <a:t>Goraya</a:t>
            </a:r>
            <a:r>
              <a:rPr lang="en-US" b="0" i="0" u="none" strike="noStrike" dirty="0">
                <a:solidFill>
                  <a:srgbClr val="000000"/>
                </a:solidFill>
                <a:latin typeface="Arial"/>
                <a:ea typeface="Arial"/>
                <a:cs typeface="Arial"/>
                <a:sym typeface="Arial"/>
              </a:rPr>
              <a:t> et al (2013) showed that compared with the bicarbonate group, the increased fruits and vegetables group had lower SBPs at the 1-year follow-up (P &lt; 0.01). </a:t>
            </a:r>
            <a:endParaRPr dirty="0">
              <a:solidFill>
                <a:srgbClr val="000000"/>
              </a:solidFill>
            </a:endParaRPr>
          </a:p>
          <a:p>
            <a:pPr marL="285750" lvl="0" indent="-247650" algn="l" rtl="0">
              <a:spcBef>
                <a:spcPts val="0"/>
              </a:spcBef>
              <a:spcAft>
                <a:spcPts val="0"/>
              </a:spcAft>
              <a:buSzPts val="1200"/>
              <a:buFont typeface="Arial"/>
              <a:buChar char="•"/>
            </a:pPr>
            <a:r>
              <a:rPr lang="en-US" b="0" i="0" u="none" strike="noStrike" dirty="0" err="1">
                <a:solidFill>
                  <a:srgbClr val="000000"/>
                </a:solidFill>
                <a:latin typeface="Arial"/>
                <a:ea typeface="Arial"/>
                <a:cs typeface="Arial"/>
                <a:sym typeface="Arial"/>
              </a:rPr>
              <a:t>Goraya</a:t>
            </a:r>
            <a:r>
              <a:rPr lang="en-US" b="0" i="0" u="none" strike="noStrike" dirty="0">
                <a:solidFill>
                  <a:srgbClr val="000000"/>
                </a:solidFill>
                <a:latin typeface="Arial"/>
                <a:ea typeface="Arial"/>
                <a:cs typeface="Arial"/>
                <a:sym typeface="Arial"/>
              </a:rPr>
              <a:t> et al (2012) (</a:t>
            </a:r>
            <a:r>
              <a:rPr lang="en-US" dirty="0">
                <a:solidFill>
                  <a:srgbClr val="000000"/>
                </a:solidFill>
              </a:rPr>
              <a:t>non </a:t>
            </a:r>
            <a:r>
              <a:rPr lang="en-US" b="0" i="0" u="none" strike="noStrike" dirty="0">
                <a:solidFill>
                  <a:srgbClr val="000000"/>
                </a:solidFill>
                <a:latin typeface="Arial"/>
                <a:ea typeface="Arial"/>
                <a:cs typeface="Arial"/>
                <a:sym typeface="Arial"/>
              </a:rPr>
              <a:t>RCT) showed that increased fruit and vegetable intake, but not control or bicarbonate supplementation, significantly decreased SBPs in individuals with CKD stages 1 and 2 (P &lt; 0.001).</a:t>
            </a:r>
            <a:endParaRPr dirty="0">
              <a:solidFill>
                <a:srgbClr val="000000"/>
              </a:solidFill>
            </a:endParaRPr>
          </a:p>
          <a:p>
            <a:pPr marL="285750" lvl="0" indent="-247650" algn="l" rtl="0">
              <a:spcBef>
                <a:spcPts val="0"/>
              </a:spcBef>
              <a:spcAft>
                <a:spcPts val="0"/>
              </a:spcAft>
              <a:buSzPts val="1200"/>
              <a:buFont typeface="Arial"/>
              <a:buChar char="•"/>
            </a:pPr>
            <a:r>
              <a:rPr lang="en-US" b="0" i="0" u="none" strike="noStrike" dirty="0">
                <a:solidFill>
                  <a:srgbClr val="000000"/>
                </a:solidFill>
                <a:latin typeface="Arial"/>
                <a:ea typeface="Arial"/>
                <a:cs typeface="Arial"/>
                <a:sym typeface="Arial"/>
              </a:rPr>
              <a:t>Pooled analysis of data from </a:t>
            </a:r>
            <a:r>
              <a:rPr lang="en-US" b="0" i="0" u="none" strike="noStrike" dirty="0" err="1">
                <a:solidFill>
                  <a:srgbClr val="000000"/>
                </a:solidFill>
                <a:latin typeface="Arial"/>
                <a:ea typeface="Arial"/>
                <a:cs typeface="Arial"/>
                <a:sym typeface="Arial"/>
              </a:rPr>
              <a:t>Goraya</a:t>
            </a:r>
            <a:r>
              <a:rPr lang="en-US" b="0" i="0" u="none" strike="noStrike" dirty="0">
                <a:solidFill>
                  <a:srgbClr val="000000"/>
                </a:solidFill>
                <a:latin typeface="Arial"/>
                <a:ea typeface="Arial"/>
                <a:cs typeface="Arial"/>
                <a:sym typeface="Arial"/>
              </a:rPr>
              <a:t> et al (2013) and </a:t>
            </a:r>
            <a:r>
              <a:rPr lang="en-US" b="0" i="0" u="none" strike="noStrike" dirty="0" err="1">
                <a:solidFill>
                  <a:srgbClr val="000000"/>
                </a:solidFill>
                <a:latin typeface="Arial"/>
                <a:ea typeface="Arial"/>
                <a:cs typeface="Arial"/>
                <a:sym typeface="Arial"/>
              </a:rPr>
              <a:t>Goraya</a:t>
            </a:r>
            <a:r>
              <a:rPr lang="en-US" b="0" i="0" u="none" strike="noStrike" dirty="0">
                <a:solidFill>
                  <a:srgbClr val="000000"/>
                </a:solidFill>
                <a:latin typeface="Arial"/>
                <a:ea typeface="Arial"/>
                <a:cs typeface="Arial"/>
                <a:sym typeface="Arial"/>
              </a:rPr>
              <a:t> et al (2014) indicated a mean difference of −5.6 (95% CI, −8.3 to −2.8) mmHg. Increased fruit and vegetable dietary pattern group lowered SBP compared with oral bicarbonate supplement intake or the standard-care group in adults with CKD stages 1-4.</a:t>
            </a:r>
            <a:endParaRPr b="1" dirty="0">
              <a:solidFill>
                <a:srgbClr val="000000"/>
              </a:solidFill>
            </a:endParaRPr>
          </a:p>
        </p:txBody>
      </p:sp>
      <p:sp>
        <p:nvSpPr>
          <p:cNvPr id="308" name="Google Shape;30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r>
              <a:rPr lang="en-US" sz="1800" b="0" i="0" u="none" strike="noStrike" baseline="0" dirty="0">
                <a:solidFill>
                  <a:srgbClr val="000000"/>
                </a:solidFill>
                <a:latin typeface="AdvJoannaMT"/>
              </a:rPr>
              <a:t>Although the intervention studies examining dietary patterns in CKD are limited, there is consistent evidence from observational analyses on dietary patterns containing fruits, vegetables, whole grains, lean meats, low-fat dairy, and low added salt and improved clinical outcome (notably mortality) in CKD.</a:t>
            </a:r>
            <a:endParaRPr lang="en-US" sz="1800" b="0" i="0" u="none" strike="noStrike" baseline="0" dirty="0">
              <a:solidFill>
                <a:srgbClr val="2197D2"/>
              </a:solidFill>
              <a:latin typeface="AdvJoannaMT"/>
            </a:endParaRPr>
          </a:p>
          <a:p>
            <a:pPr marL="285750" indent="-285750" algn="l">
              <a:buFont typeface="Arial" panose="020B0604020202020204" pitchFamily="34" charset="0"/>
              <a:buChar char="•"/>
            </a:pPr>
            <a:r>
              <a:rPr lang="en-US" sz="1800" b="0" i="0" u="none" strike="noStrike" baseline="0" dirty="0">
                <a:solidFill>
                  <a:srgbClr val="000000"/>
                </a:solidFill>
                <a:latin typeface="AdvJoannaMT"/>
              </a:rPr>
              <a:t>A recent study confirmed that intake of nuts, low-fat dairy products, and legumes is protective against the development of CKD.</a:t>
            </a:r>
            <a:r>
              <a:rPr lang="en-US" sz="1800" b="0" i="0" u="none" strike="noStrike" baseline="0" dirty="0">
                <a:solidFill>
                  <a:srgbClr val="2197D2"/>
                </a:solidFill>
                <a:latin typeface="AdvJoannaMT"/>
              </a:rPr>
              <a:t> (</a:t>
            </a:r>
            <a:r>
              <a:rPr lang="en-US" sz="1800" b="0" i="0" u="none" strike="noStrike" baseline="0" dirty="0" err="1">
                <a:solidFill>
                  <a:srgbClr val="2197D2"/>
                </a:solidFill>
                <a:latin typeface="AdvJoannaMT"/>
              </a:rPr>
              <a:t>Kellly</a:t>
            </a:r>
            <a:r>
              <a:rPr lang="en-US" sz="1800" b="0" i="0" u="none" strike="noStrike" baseline="0" dirty="0">
                <a:solidFill>
                  <a:srgbClr val="2197D2"/>
                </a:solidFill>
                <a:latin typeface="AdvJoannaMT"/>
              </a:rPr>
              <a:t> 2017)</a:t>
            </a:r>
          </a:p>
          <a:p>
            <a:pPr marL="285750" indent="-285750" algn="l">
              <a:buFont typeface="Arial" panose="020B0604020202020204" pitchFamily="34" charset="0"/>
              <a:buChar char="•"/>
            </a:pPr>
            <a:r>
              <a:rPr lang="en-US" sz="1800" b="0" i="0" u="none" strike="noStrike" baseline="0" dirty="0">
                <a:solidFill>
                  <a:srgbClr val="000000"/>
                </a:solidFill>
                <a:latin typeface="AdvJoannaMT"/>
              </a:rPr>
              <a:t>There is therefore a need to undertake future trials to further investigate more holistic dietary interventions over single nutrient approaches in these patients. </a:t>
            </a:r>
          </a:p>
          <a:p>
            <a:pPr marL="285750" indent="-285750" algn="l">
              <a:buFont typeface="Arial" panose="020B0604020202020204" pitchFamily="34" charset="0"/>
              <a:buChar char="•"/>
            </a:pPr>
            <a:r>
              <a:rPr lang="en-US" sz="1800" b="0" i="0" u="none" strike="noStrike" baseline="0" dirty="0">
                <a:solidFill>
                  <a:srgbClr val="000000"/>
                </a:solidFill>
                <a:latin typeface="AdvJoannaMT"/>
              </a:rPr>
              <a:t>Dietary pattern may improve additional outcomes not reported in the systematic review, including constipation.</a:t>
            </a:r>
            <a:endParaRPr lang="en-US" dirty="0"/>
          </a:p>
        </p:txBody>
      </p:sp>
      <p:sp>
        <p:nvSpPr>
          <p:cNvPr id="4" name="Slide Number Placeholder 3"/>
          <p:cNvSpPr>
            <a:spLocks noGrp="1"/>
          </p:cNvSpPr>
          <p:nvPr>
            <p:ph type="sldNum" sz="quarter" idx="5"/>
          </p:nvPr>
        </p:nvSpPr>
        <p:spPr/>
        <p:txBody>
          <a:bodyPr/>
          <a:lstStyle/>
          <a:p>
            <a:fld id="{0DB9A84A-733A-0C47-AC2B-F0C70F83A7E9}" type="slidenum">
              <a:rPr lang="en-US" smtClean="0"/>
              <a:pPr/>
              <a:t>36</a:t>
            </a:fld>
            <a:endParaRPr lang="en-US" dirty="0"/>
          </a:p>
        </p:txBody>
      </p:sp>
    </p:spTree>
    <p:extLst>
      <p:ext uri="{BB962C8B-B14F-4D97-AF65-F5344CB8AC3E}">
        <p14:creationId xmlns:p14="http://schemas.microsoft.com/office/powerpoint/2010/main" val="7375602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9532a0a73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9532a0a73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76200" algn="l" rtl="0">
              <a:lnSpc>
                <a:spcPct val="90000"/>
              </a:lnSpc>
              <a:spcBef>
                <a:spcPts val="1000"/>
              </a:spcBef>
              <a:spcAft>
                <a:spcPts val="0"/>
              </a:spcAft>
              <a:buClr>
                <a:srgbClr val="000000"/>
              </a:buClr>
              <a:buSzPts val="1200"/>
              <a:buChar char="●"/>
            </a:pPr>
            <a:r>
              <a:rPr lang="en-US" dirty="0">
                <a:solidFill>
                  <a:srgbClr val="000000"/>
                </a:solidFill>
              </a:rPr>
              <a:t>Early implementation of healthy dietary patterns is necessary to maximize benefit </a:t>
            </a:r>
            <a:endParaRPr dirty="0">
              <a:solidFill>
                <a:srgbClr val="000000"/>
              </a:solidFill>
            </a:endParaRPr>
          </a:p>
          <a:p>
            <a:pPr marL="457200" lvl="1" indent="-76200" algn="l" rtl="0">
              <a:lnSpc>
                <a:spcPct val="90000"/>
              </a:lnSpc>
              <a:spcBef>
                <a:spcPts val="0"/>
              </a:spcBef>
              <a:spcAft>
                <a:spcPts val="0"/>
              </a:spcAft>
              <a:buClr>
                <a:srgbClr val="000000"/>
              </a:buClr>
              <a:buSzPts val="1200"/>
              <a:buChar char="○"/>
            </a:pPr>
            <a:r>
              <a:rPr lang="en-US" dirty="0">
                <a:solidFill>
                  <a:srgbClr val="000000"/>
                </a:solidFill>
              </a:rPr>
              <a:t>such changes have been shown to decrease body weight, blood pressure and lipids which can improve management of underlying conditions that can lead to CKD (e.g. DM, HTN and CVD)</a:t>
            </a:r>
            <a:endParaRPr dirty="0">
              <a:solidFill>
                <a:srgbClr val="000000"/>
              </a:solidFill>
            </a:endParaRPr>
          </a:p>
          <a:p>
            <a:pPr marL="457200" lvl="1" indent="-76200" algn="l" rtl="0">
              <a:spcBef>
                <a:spcPts val="0"/>
              </a:spcBef>
              <a:spcAft>
                <a:spcPts val="0"/>
              </a:spcAft>
              <a:buClr>
                <a:schemeClr val="dk1"/>
              </a:buClr>
              <a:buSzPts val="1200"/>
              <a:buChar char="○"/>
            </a:pPr>
            <a:r>
              <a:rPr lang="en-US" dirty="0"/>
              <a:t>intervention studies examining dietary patterns in CKD are limited, but there is consistent evidence from observational analyses regarding the benefit of dietary patterns containing fruits, vegetables, whole grains, lean meats and low-fat dairy while being low in added salt (i.e. sodium) with respect to improved clinical outcome (notably mortality) in CKD.</a:t>
            </a:r>
            <a:endParaRPr dirty="0"/>
          </a:p>
          <a:p>
            <a:pPr marL="457200" lvl="1" indent="-76200" algn="l" rtl="0">
              <a:spcBef>
                <a:spcPts val="0"/>
              </a:spcBef>
              <a:spcAft>
                <a:spcPts val="0"/>
              </a:spcAft>
              <a:buClr>
                <a:schemeClr val="dk1"/>
              </a:buClr>
              <a:buSzPts val="1200"/>
              <a:buChar char="○"/>
            </a:pPr>
            <a:r>
              <a:rPr lang="en-US" dirty="0"/>
              <a:t>a recent study confirmed that intake of nuts, low-fat dairy products, and legumes is protective against the development of CKD (Kelly 2017).</a:t>
            </a:r>
            <a:endParaRPr dirty="0"/>
          </a:p>
          <a:p>
            <a:pPr marL="457200" lvl="1" indent="-76200" algn="l" rtl="0">
              <a:spcBef>
                <a:spcPts val="0"/>
              </a:spcBef>
              <a:spcAft>
                <a:spcPts val="0"/>
              </a:spcAft>
              <a:buClr>
                <a:schemeClr val="dk1"/>
              </a:buClr>
              <a:buSzPts val="1200"/>
              <a:buChar char="○"/>
            </a:pPr>
            <a:r>
              <a:rPr lang="en-US" dirty="0"/>
              <a:t>dietary pattern may improve additional outcomes not reported in the systematic review, including constipation.</a:t>
            </a:r>
            <a:endParaRPr dirty="0"/>
          </a:p>
          <a:p>
            <a:pPr marL="457200" lvl="1" indent="-88900" algn="l" rtl="0">
              <a:lnSpc>
                <a:spcPct val="90000"/>
              </a:lnSpc>
              <a:spcBef>
                <a:spcPts val="0"/>
              </a:spcBef>
              <a:spcAft>
                <a:spcPts val="0"/>
              </a:spcAft>
              <a:buClr>
                <a:srgbClr val="000000"/>
              </a:buClr>
              <a:buSzPts val="1400"/>
              <a:buChar char="○"/>
            </a:pPr>
            <a:r>
              <a:rPr lang="en-US" dirty="0"/>
              <a:t>can allow for gradual changes that are sustainable making success more likely for the patient who has suffered from chronic medical concerns</a:t>
            </a:r>
            <a:endParaRPr dirty="0">
              <a:solidFill>
                <a:srgbClr val="000000"/>
              </a:solidFill>
            </a:endParaRPr>
          </a:p>
          <a:p>
            <a:pPr marL="0" lvl="0" indent="-76200" algn="l" rtl="0">
              <a:lnSpc>
                <a:spcPct val="90000"/>
              </a:lnSpc>
              <a:spcBef>
                <a:spcPts val="0"/>
              </a:spcBef>
              <a:spcAft>
                <a:spcPts val="0"/>
              </a:spcAft>
              <a:buClr>
                <a:srgbClr val="000000"/>
              </a:buClr>
              <a:buSzPts val="1200"/>
              <a:buChar char="●"/>
            </a:pPr>
            <a:r>
              <a:rPr lang="en-US" dirty="0">
                <a:solidFill>
                  <a:srgbClr val="000000"/>
                </a:solidFill>
              </a:rPr>
              <a:t>It is advantageous to advise a healthy dietary pattern at any stage of CKD </a:t>
            </a:r>
            <a:endParaRPr dirty="0">
              <a:solidFill>
                <a:srgbClr val="000000"/>
              </a:solidFill>
            </a:endParaRPr>
          </a:p>
          <a:p>
            <a:pPr marL="457200" lvl="1" indent="-76200" algn="l" rtl="0">
              <a:lnSpc>
                <a:spcPct val="90000"/>
              </a:lnSpc>
              <a:spcBef>
                <a:spcPts val="0"/>
              </a:spcBef>
              <a:spcAft>
                <a:spcPts val="0"/>
              </a:spcAft>
              <a:buClr>
                <a:srgbClr val="000000"/>
              </a:buClr>
              <a:buSzPts val="1200"/>
              <a:buChar char="○"/>
            </a:pPr>
            <a:r>
              <a:rPr lang="en-US" dirty="0">
                <a:solidFill>
                  <a:srgbClr val="000000"/>
                </a:solidFill>
              </a:rPr>
              <a:t>healthy dietary patterns are more plant based and thus allow a greater volume of food and food choices, especially when protein limitation becomes necessary, leading to greater adherence to the diet</a:t>
            </a:r>
            <a:endParaRPr dirty="0">
              <a:solidFill>
                <a:srgbClr val="000000"/>
              </a:solidFill>
            </a:endParaRPr>
          </a:p>
          <a:p>
            <a:pPr marL="457200" lvl="1" indent="-88900" algn="l" rtl="0">
              <a:lnSpc>
                <a:spcPct val="90000"/>
              </a:lnSpc>
              <a:spcBef>
                <a:spcPts val="0"/>
              </a:spcBef>
              <a:spcAft>
                <a:spcPts val="0"/>
              </a:spcAft>
              <a:buClr>
                <a:srgbClr val="000000"/>
              </a:buClr>
              <a:buSzPts val="1400"/>
              <a:buChar char="○"/>
            </a:pPr>
            <a:r>
              <a:rPr lang="en-US" dirty="0">
                <a:solidFill>
                  <a:srgbClr val="000000"/>
                </a:solidFill>
              </a:rPr>
              <a:t>adopting a diet higher in fruits and vegetables has been shown to decrease net endogenous acid production (NEAP) and possibly slowing progression of CKD.  May also limit the need for bicarbonate supplementation which can contribute a significant amount of unwanted sodium intake at higher dosages.  Avoidance of bicarb supplementation lessens the pill burden as well.</a:t>
            </a:r>
            <a:endParaRPr dirty="0">
              <a:solidFill>
                <a:srgbClr val="000000"/>
              </a:solidFill>
            </a:endParaRPr>
          </a:p>
          <a:p>
            <a:pPr marL="0" lvl="0" indent="-76200" algn="l" rtl="0">
              <a:lnSpc>
                <a:spcPct val="90000"/>
              </a:lnSpc>
              <a:spcBef>
                <a:spcPts val="0"/>
              </a:spcBef>
              <a:spcAft>
                <a:spcPts val="0"/>
              </a:spcAft>
              <a:buClr>
                <a:srgbClr val="000000"/>
              </a:buClr>
              <a:buSzPts val="1200"/>
              <a:buChar char="●"/>
            </a:pPr>
            <a:r>
              <a:rPr lang="en-US" dirty="0">
                <a:solidFill>
                  <a:srgbClr val="000000"/>
                </a:solidFill>
              </a:rPr>
              <a:t>The safety and acceptability of various dietary patterns, including the DASH and Mediterranean diets, with high intakes of fruit and vegetables must be determined on an individual basis in advanced stages of kidney disease, especially in regard to serum potassium control and adequacy of protein and energy intake.</a:t>
            </a:r>
            <a:endParaRPr dirty="0">
              <a:solidFill>
                <a:srgbClr val="000000"/>
              </a:solidFill>
            </a:endParaRPr>
          </a:p>
          <a:p>
            <a:pPr marL="0" lvl="0" indent="-76200" algn="l" rtl="0">
              <a:lnSpc>
                <a:spcPct val="90000"/>
              </a:lnSpc>
              <a:spcBef>
                <a:spcPts val="0"/>
              </a:spcBef>
              <a:spcAft>
                <a:spcPts val="0"/>
              </a:spcAft>
              <a:buClr>
                <a:srgbClr val="000000"/>
              </a:buClr>
              <a:buSzPts val="1200"/>
              <a:buChar char="●"/>
            </a:pPr>
            <a:r>
              <a:rPr lang="en-US" dirty="0">
                <a:solidFill>
                  <a:srgbClr val="000000"/>
                </a:solidFill>
              </a:rPr>
              <a:t>There is a need to undertake future trials to further investigate more holistic dietary interventions over single nutrient approaches in these patients. </a:t>
            </a:r>
            <a:endParaRPr dirty="0">
              <a:solidFill>
                <a:srgbClr val="000000"/>
              </a:solidFill>
            </a:endParaRPr>
          </a:p>
          <a:p>
            <a:pPr marL="0" lvl="0" indent="0" algn="l" rtl="0">
              <a:spcBef>
                <a:spcPts val="0"/>
              </a:spcBef>
              <a:spcAft>
                <a:spcPts val="0"/>
              </a:spcAft>
              <a:buNone/>
            </a:pPr>
            <a:endParaRPr dirty="0">
              <a:solidFill>
                <a:srgbClr val="000000"/>
              </a:solidFill>
            </a:endParaRPr>
          </a:p>
        </p:txBody>
      </p:sp>
      <p:sp>
        <p:nvSpPr>
          <p:cNvPr id="315" name="Google Shape;315;g9532a0a73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9532a0a733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9532a0a733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04800" algn="l" rtl="0">
              <a:lnSpc>
                <a:spcPct val="90000"/>
              </a:lnSpc>
              <a:spcBef>
                <a:spcPts val="1000"/>
              </a:spcBef>
              <a:spcAft>
                <a:spcPts val="0"/>
              </a:spcAft>
              <a:buClr>
                <a:schemeClr val="dk1"/>
              </a:buClr>
              <a:buSzPts val="1200"/>
              <a:buChar char="●"/>
            </a:pPr>
            <a:r>
              <a:rPr lang="en-US" dirty="0"/>
              <a:t>Healthy dietary patterns contain more fruit and vegetables thus increasing the K content of the diet</a:t>
            </a:r>
            <a:endParaRPr dirty="0"/>
          </a:p>
          <a:p>
            <a:pPr marL="914400" lvl="1" indent="-304800" algn="l" rtl="0">
              <a:lnSpc>
                <a:spcPct val="90000"/>
              </a:lnSpc>
              <a:spcBef>
                <a:spcPts val="0"/>
              </a:spcBef>
              <a:spcAft>
                <a:spcPts val="0"/>
              </a:spcAft>
              <a:buClr>
                <a:schemeClr val="dk1"/>
              </a:buClr>
              <a:buSzPts val="1200"/>
              <a:buChar char="○"/>
            </a:pPr>
            <a:r>
              <a:rPr lang="en-US" dirty="0"/>
              <a:t>in the later stages of CKD, must closely monitor serum K to avoid hyperkalemia</a:t>
            </a:r>
            <a:endParaRPr dirty="0"/>
          </a:p>
          <a:p>
            <a:pPr marL="1371600" lvl="2" indent="-304800" algn="l" rtl="0">
              <a:lnSpc>
                <a:spcPct val="90000"/>
              </a:lnSpc>
              <a:spcBef>
                <a:spcPts val="0"/>
              </a:spcBef>
              <a:spcAft>
                <a:spcPts val="0"/>
              </a:spcAft>
              <a:buClr>
                <a:schemeClr val="dk1"/>
              </a:buClr>
              <a:buSzPts val="1200"/>
              <a:buChar char="■"/>
            </a:pPr>
            <a:r>
              <a:rPr lang="en-US" dirty="0"/>
              <a:t>in stages 4 and 5 CKD, hyperkalemia is possible due to overall decrease in eGFR</a:t>
            </a:r>
            <a:endParaRPr dirty="0"/>
          </a:p>
          <a:p>
            <a:pPr marL="1371600" lvl="2" indent="-304800" algn="l" rtl="0">
              <a:lnSpc>
                <a:spcPct val="90000"/>
              </a:lnSpc>
              <a:spcBef>
                <a:spcPts val="0"/>
              </a:spcBef>
              <a:spcAft>
                <a:spcPts val="0"/>
              </a:spcAft>
              <a:buClr>
                <a:schemeClr val="dk1"/>
              </a:buClr>
              <a:buSzPts val="1200"/>
              <a:buChar char="■"/>
            </a:pPr>
            <a:r>
              <a:rPr lang="en-US" dirty="0"/>
              <a:t>individuals with known CKD commonly take medications such as angiotensin converting enzyme inhibitors (ACE-I), angiotensin receptor blockers (ARB) and diuretics that are known to affect serum potassium</a:t>
            </a:r>
            <a:endParaRPr dirty="0"/>
          </a:p>
          <a:p>
            <a:pPr marL="1828800" lvl="3" indent="-304800" algn="l" rtl="0">
              <a:lnSpc>
                <a:spcPct val="90000"/>
              </a:lnSpc>
              <a:spcBef>
                <a:spcPts val="0"/>
              </a:spcBef>
              <a:spcAft>
                <a:spcPts val="0"/>
              </a:spcAft>
              <a:buClr>
                <a:schemeClr val="dk1"/>
              </a:buClr>
              <a:buSzPts val="1200"/>
              <a:buChar char="●"/>
            </a:pPr>
            <a:r>
              <a:rPr lang="en-US" dirty="0"/>
              <a:t>these medications are cardio and renal protective as they reduce BP, proteinuria and progression of CKD</a:t>
            </a:r>
            <a:endParaRPr dirty="0"/>
          </a:p>
          <a:p>
            <a:pPr marL="1371600" lvl="2" indent="-304800" algn="l" rtl="0">
              <a:lnSpc>
                <a:spcPct val="90000"/>
              </a:lnSpc>
              <a:spcBef>
                <a:spcPts val="0"/>
              </a:spcBef>
              <a:spcAft>
                <a:spcPts val="0"/>
              </a:spcAft>
              <a:buClr>
                <a:schemeClr val="dk1"/>
              </a:buClr>
              <a:buSzPts val="1200"/>
              <a:buChar char="■"/>
            </a:pPr>
            <a:r>
              <a:rPr lang="en-US" dirty="0"/>
              <a:t>when the diet change is made in the later stages of CKD, lower potassium fruits and vegetables should be introduced first to test tolerance of the diet change with respect to serum K levels, especially when the patient is taking an ACE-I, ARB and/or diuretic that is known to affect serum potassium levels</a:t>
            </a:r>
            <a:endParaRPr dirty="0"/>
          </a:p>
          <a:p>
            <a:pPr marL="457200" lvl="0" indent="0" algn="l" rtl="0">
              <a:lnSpc>
                <a:spcPct val="90000"/>
              </a:lnSpc>
              <a:spcBef>
                <a:spcPts val="1000"/>
              </a:spcBef>
              <a:spcAft>
                <a:spcPts val="0"/>
              </a:spcAft>
              <a:buClr>
                <a:schemeClr val="dk1"/>
              </a:buClr>
              <a:buSzPts val="1100"/>
              <a:buFont typeface="Arial"/>
              <a:buNone/>
            </a:pPr>
            <a:endParaRPr dirty="0"/>
          </a:p>
          <a:p>
            <a:pPr marL="0" lvl="0" indent="0" algn="l" rtl="0">
              <a:lnSpc>
                <a:spcPct val="90000"/>
              </a:lnSpc>
              <a:spcBef>
                <a:spcPts val="1000"/>
              </a:spcBef>
              <a:spcAft>
                <a:spcPts val="0"/>
              </a:spcAft>
              <a:buClr>
                <a:schemeClr val="dk1"/>
              </a:buClr>
              <a:buSzPts val="1100"/>
              <a:buFont typeface="Arial"/>
              <a:buNone/>
            </a:pPr>
            <a:endParaRPr dirty="0">
              <a:solidFill>
                <a:srgbClr val="7F7F7F"/>
              </a:solidFill>
            </a:endParaRPr>
          </a:p>
          <a:p>
            <a:pPr marL="0" lvl="0" indent="0" algn="l" rtl="0">
              <a:spcBef>
                <a:spcPts val="0"/>
              </a:spcBef>
              <a:spcAft>
                <a:spcPts val="0"/>
              </a:spcAft>
              <a:buNone/>
            </a:pPr>
            <a:endParaRPr dirty="0"/>
          </a:p>
        </p:txBody>
      </p:sp>
      <p:sp>
        <p:nvSpPr>
          <p:cNvPr id="322" name="Google Shape;322;g9532a0a733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9532a0a733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9532a0a733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marR="0" lvl="0" indent="-304800" algn="l" defTabSz="914400" rtl="0" eaLnBrk="1" fontAlgn="auto" latinLnBrk="0" hangingPunct="1">
              <a:lnSpc>
                <a:spcPct val="90000"/>
              </a:lnSpc>
              <a:spcBef>
                <a:spcPts val="1000"/>
              </a:spcBef>
              <a:spcAft>
                <a:spcPts val="0"/>
              </a:spcAft>
              <a:buClr>
                <a:schemeClr val="dk1"/>
              </a:buClr>
              <a:buSzPts val="1200"/>
              <a:buFont typeface="Arial"/>
              <a:buChar char="●"/>
              <a:tabLst/>
              <a:defRPr/>
            </a:pPr>
            <a:r>
              <a:rPr lang="en-US" dirty="0"/>
              <a:t>Important to collaborate closely with provider to discuss the need for diet and/or medication changes and frequency of serum K monitoring to ensure goal levels.   When hyperkalemia occurs, adjusting diet or dosing of medication(s) responsible for the elevated K may be pursued however if adequate calorie and protein intake is in jeopardy with a further diet change or the patient must remain on offending medications to protect their heart and kidneys, introduction of potassium binders may be in order.  Potassium binders are medications that can bind extra K in the bowel thus allowing the excess K to be removed from the body via the stool, thereby bypassing its absorption into the bloodstream where it can lead to hyperkalemia and significant harm to the patient.   </a:t>
            </a:r>
          </a:p>
          <a:p>
            <a:pPr marL="457200" lvl="0" indent="-304800" algn="l" rtl="0">
              <a:lnSpc>
                <a:spcPct val="90000"/>
              </a:lnSpc>
              <a:spcBef>
                <a:spcPts val="1000"/>
              </a:spcBef>
              <a:spcAft>
                <a:spcPts val="0"/>
              </a:spcAft>
              <a:buClr>
                <a:schemeClr val="dk1"/>
              </a:buClr>
              <a:buSzPts val="1200"/>
              <a:buChar char="●"/>
            </a:pPr>
            <a:r>
              <a:rPr lang="en-US" dirty="0"/>
              <a:t>Changes in dietary patterns in the later stages of CKD can result in protein energy wasting (PEW)</a:t>
            </a:r>
            <a:endParaRPr dirty="0"/>
          </a:p>
          <a:p>
            <a:pPr marL="914400" lvl="1" indent="-304800" algn="l" rtl="0">
              <a:lnSpc>
                <a:spcPct val="90000"/>
              </a:lnSpc>
              <a:spcBef>
                <a:spcPts val="0"/>
              </a:spcBef>
              <a:spcAft>
                <a:spcPts val="0"/>
              </a:spcAft>
              <a:buClr>
                <a:schemeClr val="dk1"/>
              </a:buClr>
              <a:buSzPts val="1200"/>
              <a:buChar char="○"/>
            </a:pPr>
            <a:r>
              <a:rPr lang="en-US" dirty="0"/>
              <a:t>eating more fruits and vegetables and fewer processed foods leads to a decreased calorie and protein intake thus careful monitoring to ensure adequate calorie and protein intake is required to prevent PEW</a:t>
            </a:r>
            <a:endParaRPr dirty="0"/>
          </a:p>
          <a:p>
            <a:pPr marL="914400" lvl="1" indent="-304800" algn="l" rtl="0">
              <a:lnSpc>
                <a:spcPct val="90000"/>
              </a:lnSpc>
              <a:spcBef>
                <a:spcPts val="0"/>
              </a:spcBef>
              <a:spcAft>
                <a:spcPts val="0"/>
              </a:spcAft>
              <a:buClr>
                <a:schemeClr val="dk1"/>
              </a:buClr>
              <a:buSzPts val="1200"/>
              <a:buChar char="○"/>
            </a:pPr>
            <a:r>
              <a:rPr lang="en-US" dirty="0"/>
              <a:t>a decrease in appetite and symptoms of nausea and vomiting is common in late-stage CKD and thus the diet may need to be adjusted to include more calories and protein to avoid malnutrition.  This is very important at once PEW is present it is difficult to reverse and affects morbidity and mortality in CKD patients who require renal replacement therapy.</a:t>
            </a:r>
            <a:endParaRPr dirty="0"/>
          </a:p>
          <a:p>
            <a:pPr marL="457200" lvl="0" indent="-304800" algn="l" rtl="0">
              <a:lnSpc>
                <a:spcPct val="90000"/>
              </a:lnSpc>
              <a:spcBef>
                <a:spcPts val="1000"/>
              </a:spcBef>
              <a:spcAft>
                <a:spcPts val="0"/>
              </a:spcAft>
              <a:buClr>
                <a:schemeClr val="dk1"/>
              </a:buClr>
              <a:buSzPts val="1200"/>
              <a:buChar char="●"/>
            </a:pPr>
            <a:r>
              <a:rPr lang="en-US" dirty="0">
                <a:solidFill>
                  <a:srgbClr val="262626"/>
                </a:solidFill>
              </a:rPr>
              <a:t>Individualized support and follow-up is required to assist patients in implementing and adhering to complex dietary changes while ensuring proper management of comorbid conditions and maintaining good nutritional status.</a:t>
            </a:r>
            <a:endParaRPr dirty="0"/>
          </a:p>
        </p:txBody>
      </p:sp>
      <p:sp>
        <p:nvSpPr>
          <p:cNvPr id="329" name="Google Shape;329;g9532a0a733_0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Sections</a:t>
            </a:r>
            <a:endParaRPr/>
          </a:p>
          <a:p>
            <a:pPr marL="171450" lvl="0" indent="-171450" algn="l" rtl="0">
              <a:spcBef>
                <a:spcPts val="0"/>
              </a:spcBef>
              <a:spcAft>
                <a:spcPts val="0"/>
              </a:spcAft>
              <a:buClr>
                <a:schemeClr val="dk1"/>
              </a:buClr>
              <a:buSzPts val="1200"/>
              <a:buFont typeface="Arial"/>
              <a:buChar char="•"/>
            </a:pPr>
            <a:r>
              <a:rPr lang="en-US"/>
              <a:t>Protein Amount</a:t>
            </a:r>
            <a:endParaRPr/>
          </a:p>
          <a:p>
            <a:pPr marL="171450" lvl="0" indent="-171450" algn="l" rtl="0">
              <a:spcBef>
                <a:spcPts val="0"/>
              </a:spcBef>
              <a:spcAft>
                <a:spcPts val="0"/>
              </a:spcAft>
              <a:buClr>
                <a:schemeClr val="dk1"/>
              </a:buClr>
              <a:buSzPts val="1200"/>
              <a:buFont typeface="Arial"/>
              <a:buChar char="•"/>
            </a:pPr>
            <a:r>
              <a:rPr lang="en-US"/>
              <a:t>Energy Intake</a:t>
            </a:r>
            <a:endParaRPr/>
          </a:p>
          <a:p>
            <a:pPr marL="171450" lvl="0" indent="-171450" algn="l" rtl="0">
              <a:spcBef>
                <a:spcPts val="0"/>
              </a:spcBef>
              <a:spcAft>
                <a:spcPts val="0"/>
              </a:spcAft>
              <a:buClr>
                <a:schemeClr val="dk1"/>
              </a:buClr>
              <a:buSzPts val="1200"/>
              <a:buFont typeface="Arial"/>
              <a:buChar char="•"/>
            </a:pPr>
            <a:r>
              <a:rPr lang="en-US"/>
              <a:t>Protein Type</a:t>
            </a:r>
            <a:endParaRPr/>
          </a:p>
          <a:p>
            <a:pPr marL="171450" lvl="0" indent="-171450" algn="l" rtl="0">
              <a:spcBef>
                <a:spcPts val="0"/>
              </a:spcBef>
              <a:spcAft>
                <a:spcPts val="0"/>
              </a:spcAft>
              <a:buClr>
                <a:schemeClr val="dk1"/>
              </a:buClr>
              <a:buSzPts val="1200"/>
              <a:buFont typeface="Arial"/>
              <a:buChar char="•"/>
            </a:pPr>
            <a:r>
              <a:rPr lang="en-US"/>
              <a:t>Dietary Patterns</a:t>
            </a:r>
            <a:endParaRPr/>
          </a:p>
        </p:txBody>
      </p:sp>
      <p:sp>
        <p:nvSpPr>
          <p:cNvPr id="64" name="Google Shape;6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These resources from the Academy of Nutrition and Dietetics and the National Kidney Foundation provide additional information to support implementation of the KDOQI Guideline for Nutrition in CKD.</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41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467716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0" name="Google Shape;630;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 name="Google Shape;7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1" i="0" u="none" strike="noStrike" dirty="0">
                <a:latin typeface="Arial"/>
                <a:ea typeface="Arial"/>
                <a:cs typeface="Arial"/>
                <a:sym typeface="Arial"/>
              </a:rPr>
              <a:t>Protein Intake</a:t>
            </a:r>
            <a:endParaRPr dirty="0"/>
          </a:p>
          <a:p>
            <a:pPr marL="285750" lvl="0" indent="-285750" algn="l" rtl="0">
              <a:spcBef>
                <a:spcPts val="0"/>
              </a:spcBef>
              <a:spcAft>
                <a:spcPts val="0"/>
              </a:spcAft>
              <a:buClr>
                <a:schemeClr val="dk1"/>
              </a:buClr>
              <a:buSzPts val="1800"/>
              <a:buFont typeface="Arial"/>
              <a:buChar char="•"/>
            </a:pPr>
            <a:r>
              <a:rPr lang="en-US" sz="1800" b="0" i="0" u="none" strike="noStrike" dirty="0">
                <a:latin typeface="Arial"/>
                <a:ea typeface="Arial"/>
                <a:cs typeface="Arial"/>
                <a:sym typeface="Arial"/>
              </a:rPr>
              <a:t>Reducing protein intake may impair nutritional status in individuals at risk for PEW. </a:t>
            </a:r>
            <a:endParaRPr dirty="0"/>
          </a:p>
          <a:p>
            <a:pPr marL="285750" lvl="0" indent="-285750" algn="l" rtl="0">
              <a:spcBef>
                <a:spcPts val="0"/>
              </a:spcBef>
              <a:spcAft>
                <a:spcPts val="0"/>
              </a:spcAft>
              <a:buClr>
                <a:schemeClr val="dk1"/>
              </a:buClr>
              <a:buSzPts val="1800"/>
              <a:buFont typeface="Arial"/>
              <a:buChar char="•"/>
            </a:pPr>
            <a:r>
              <a:rPr lang="en-US" sz="1800" b="0" i="0" u="none" strike="noStrike" dirty="0">
                <a:latin typeface="Arial"/>
                <a:ea typeface="Arial"/>
                <a:cs typeface="Arial"/>
                <a:sym typeface="Arial"/>
              </a:rPr>
              <a:t>It is a well-known fact that adults in Western countries eat above their minimum daily requirement (1.35 g protein/ kg per day) as compared with their optimal daily needs, estimated to be 0.8 g protein/kg per day. </a:t>
            </a:r>
            <a:endParaRPr dirty="0"/>
          </a:p>
          <a:p>
            <a:pPr marL="285750" lvl="0" indent="-285750" algn="l" rtl="0">
              <a:spcBef>
                <a:spcPts val="0"/>
              </a:spcBef>
              <a:spcAft>
                <a:spcPts val="0"/>
              </a:spcAft>
              <a:buClr>
                <a:schemeClr val="dk1"/>
              </a:buClr>
              <a:buSzPts val="1800"/>
              <a:buFont typeface="Arial"/>
              <a:buChar char="•"/>
            </a:pPr>
            <a:r>
              <a:rPr lang="en-US" sz="1800" b="0" i="0" u="none" strike="noStrike" dirty="0">
                <a:latin typeface="Arial"/>
                <a:ea typeface="Arial"/>
                <a:cs typeface="Arial"/>
                <a:sym typeface="Arial"/>
              </a:rPr>
              <a:t>Metabolic balances in healthy adults and patients with CKD have confirmed that, provided there is sufficient energy intake (e.g. &gt;30 kcal/kg per day), the protein intake level can be safely decreased to 0.55 to 0.6 g protein/kg per day. </a:t>
            </a:r>
            <a:endParaRPr dirty="0"/>
          </a:p>
          <a:p>
            <a:pPr marL="285750" lvl="0" indent="-285750" algn="l" rtl="0">
              <a:spcBef>
                <a:spcPts val="0"/>
              </a:spcBef>
              <a:spcAft>
                <a:spcPts val="0"/>
              </a:spcAft>
              <a:buClr>
                <a:schemeClr val="dk1"/>
              </a:buClr>
              <a:buSzPts val="1800"/>
              <a:buFont typeface="Arial"/>
              <a:buChar char="•"/>
            </a:pPr>
            <a:r>
              <a:rPr lang="en-US" sz="1800" b="0" i="0" u="none" strike="noStrike" dirty="0">
                <a:latin typeface="Arial"/>
                <a:ea typeface="Arial"/>
                <a:cs typeface="Arial"/>
                <a:sym typeface="Arial"/>
              </a:rPr>
              <a:t>A further reduction in protein intake to 0.3 to 0.4 g protein/ kg per day can be achieved with the addition of pills of </a:t>
            </a:r>
            <a:r>
              <a:rPr lang="en-US" sz="1800" b="0" i="0" u="none" strike="noStrike" dirty="0" err="1">
                <a:latin typeface="Arial"/>
                <a:ea typeface="Arial"/>
                <a:cs typeface="Arial"/>
                <a:sym typeface="Arial"/>
              </a:rPr>
              <a:t>ketoacid</a:t>
            </a:r>
            <a:r>
              <a:rPr lang="en-US" sz="1800" b="0" i="0" u="none" strike="noStrike" dirty="0">
                <a:latin typeface="Arial"/>
                <a:ea typeface="Arial"/>
                <a:cs typeface="Arial"/>
                <a:sym typeface="Arial"/>
              </a:rPr>
              <a:t> analogues (KAs) to ensure a sufficient balance of the essential amino acids (EAAs) normally brought by animal proteins, which are basically absent in these low protein vegan-like diets. </a:t>
            </a:r>
            <a:endParaRPr dirty="0"/>
          </a:p>
          <a:p>
            <a:pPr marL="285750" lvl="0" indent="-285750" algn="l" rtl="0">
              <a:spcBef>
                <a:spcPts val="0"/>
              </a:spcBef>
              <a:spcAft>
                <a:spcPts val="0"/>
              </a:spcAft>
              <a:buClr>
                <a:schemeClr val="dk1"/>
              </a:buClr>
              <a:buSzPts val="1800"/>
              <a:buFont typeface="Arial"/>
              <a:buChar char="•"/>
            </a:pPr>
            <a:r>
              <a:rPr lang="en-US" sz="1800" b="0" i="0" u="none" strike="noStrike" dirty="0">
                <a:latin typeface="Arial"/>
                <a:ea typeface="Arial"/>
                <a:cs typeface="Arial"/>
                <a:sym typeface="Arial"/>
              </a:rPr>
              <a:t>Optimal metabolism of this lower range of protein intake requires adequate amount of caloric intake to promote protein sparing.</a:t>
            </a:r>
            <a:endParaRPr dirty="0"/>
          </a:p>
          <a:p>
            <a:pPr marL="285750" lvl="0" indent="-285750" algn="l" rtl="0">
              <a:spcBef>
                <a:spcPts val="0"/>
              </a:spcBef>
              <a:spcAft>
                <a:spcPts val="0"/>
              </a:spcAft>
              <a:buClr>
                <a:schemeClr val="dk1"/>
              </a:buClr>
              <a:buSzPts val="1800"/>
              <a:buFont typeface="Arial"/>
              <a:buChar char="•"/>
            </a:pPr>
            <a:r>
              <a:rPr lang="en-US" sz="1800" b="0" i="0" u="none" strike="noStrike" dirty="0">
                <a:latin typeface="Arial"/>
                <a:ea typeface="Arial"/>
                <a:cs typeface="Arial"/>
                <a:sym typeface="Arial"/>
              </a:rPr>
              <a:t>As a consequence of reducing uremia and uremic toxins on one hand and improving renal hemodynamics on the other hand, a reduction in protein intake may reduce clinical symptoms and postpone the need to start maintenance dialysis treatment.</a:t>
            </a:r>
          </a:p>
          <a:p>
            <a:pPr marL="285750" lvl="0" indent="-285750" algn="l" rtl="0">
              <a:spcBef>
                <a:spcPts val="0"/>
              </a:spcBef>
              <a:spcAft>
                <a:spcPts val="0"/>
              </a:spcAft>
              <a:buClr>
                <a:schemeClr val="dk1"/>
              </a:buClr>
              <a:buSzPts val="1800"/>
              <a:buFont typeface="Arial"/>
              <a:buChar char="•"/>
            </a:pPr>
            <a:endParaRPr lang="en-US" sz="1800" b="0" i="0" u="none" strike="noStrike" dirty="0">
              <a:solidFill>
                <a:schemeClr val="dk1"/>
              </a:solidFill>
              <a:latin typeface="Arial"/>
              <a:ea typeface="Calibri"/>
              <a:cs typeface="Arial"/>
              <a:sym typeface="Arial"/>
            </a:endParaRPr>
          </a:p>
          <a:p>
            <a:pPr marL="0" lvl="0" indent="0" algn="l" rtl="0">
              <a:spcBef>
                <a:spcPts val="0"/>
              </a:spcBef>
              <a:spcAft>
                <a:spcPts val="0"/>
              </a:spcAft>
              <a:buClr>
                <a:schemeClr val="dk1"/>
              </a:buClr>
              <a:buSzPts val="1800"/>
              <a:buFont typeface="Arial"/>
              <a:buNone/>
            </a:pPr>
            <a:r>
              <a:rPr lang="en-US" sz="1800" b="1" i="0" u="none" strike="noStrike" dirty="0">
                <a:solidFill>
                  <a:schemeClr val="dk1"/>
                </a:solidFill>
                <a:latin typeface="Arial"/>
                <a:ea typeface="Calibri"/>
                <a:cs typeface="Arial"/>
                <a:sym typeface="Arial"/>
              </a:rPr>
              <a:t>Diabetes</a:t>
            </a:r>
          </a:p>
          <a:p>
            <a:pPr marL="0" marR="0" lvl="0" indent="0" algn="l" defTabSz="914400" rtl="0" eaLnBrk="1" fontAlgn="auto" latinLnBrk="0" hangingPunct="1">
              <a:lnSpc>
                <a:spcPct val="100000"/>
              </a:lnSpc>
              <a:spcBef>
                <a:spcPts val="0"/>
              </a:spcBef>
              <a:spcAft>
                <a:spcPts val="0"/>
              </a:spcAft>
              <a:buClr>
                <a:schemeClr val="dk1"/>
              </a:buClr>
              <a:buSzPts val="1800"/>
              <a:buFont typeface="Arial"/>
              <a:buNone/>
              <a:tabLst/>
              <a:defRPr/>
            </a:pPr>
            <a:r>
              <a:rPr lang="en-US" sz="1800" b="0" i="0" u="none" strike="noStrike" dirty="0">
                <a:solidFill>
                  <a:schemeClr val="dk1"/>
                </a:solidFill>
                <a:latin typeface="Arial"/>
                <a:ea typeface="Calibri"/>
                <a:cs typeface="Arial"/>
                <a:sym typeface="Arial"/>
              </a:rPr>
              <a:t>The protein recommendations are higher in persons with diabetes because </a:t>
            </a:r>
            <a:r>
              <a:rPr lang="en-US" sz="1800" dirty="0">
                <a:latin typeface="Segoe UI" panose="020B0502040204020203" pitchFamily="34" charset="0"/>
              </a:rPr>
              <a:t>of the need to maintain glycemic control. Decreasing the protein too low will cause a shift to consume more carbohydrate and thereby increase blood glucose levels.  The reason it is </a:t>
            </a:r>
            <a:r>
              <a:rPr lang="en-US" sz="1800" i="0" dirty="0">
                <a:latin typeface="Segoe UI" panose="020B0502040204020203" pitchFamily="34" charset="0"/>
              </a:rPr>
              <a:t>Opinion</a:t>
            </a:r>
            <a:r>
              <a:rPr lang="en-US" sz="1800" dirty="0">
                <a:latin typeface="Segoe UI" panose="020B0502040204020203" pitchFamily="34" charset="0"/>
              </a:rPr>
              <a:t> is because there is not any new literature on the topic, but the workgroup felt compelled to comment.</a:t>
            </a:r>
          </a:p>
          <a:p>
            <a:pPr marL="0" marR="0" lvl="0" indent="0" algn="l" defTabSz="914400" rtl="0" eaLnBrk="1" fontAlgn="auto" latinLnBrk="0" hangingPunct="1">
              <a:lnSpc>
                <a:spcPct val="100000"/>
              </a:lnSpc>
              <a:spcBef>
                <a:spcPts val="0"/>
              </a:spcBef>
              <a:spcAft>
                <a:spcPts val="0"/>
              </a:spcAft>
              <a:buClr>
                <a:schemeClr val="dk1"/>
              </a:buClr>
              <a:buSzPts val="1800"/>
              <a:buFont typeface="Arial"/>
              <a:buNone/>
              <a:tabLst/>
              <a:defRPr/>
            </a:pPr>
            <a:endParaRPr lang="en-US" sz="1800" dirty="0">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800"/>
              <a:buFont typeface="Arial"/>
              <a:buNone/>
              <a:tabLst/>
              <a:defRPr/>
            </a:pPr>
            <a:endParaRPr lang="en-US" sz="1800" b="1" dirty="0">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800"/>
              <a:buFont typeface="Arial"/>
              <a:buNone/>
              <a:tabLst/>
              <a:defRPr/>
            </a:pPr>
            <a:endParaRPr lang="en-US" sz="1800" dirty="0">
              <a:latin typeface="Segoe UI" panose="020B0502040204020203" pitchFamily="34" charset="0"/>
            </a:endParaRPr>
          </a:p>
          <a:p>
            <a:pPr marL="0" lvl="0" indent="0" algn="l" rtl="0">
              <a:spcBef>
                <a:spcPts val="0"/>
              </a:spcBef>
              <a:spcAft>
                <a:spcPts val="0"/>
              </a:spcAft>
              <a:buClr>
                <a:schemeClr val="dk1"/>
              </a:buClr>
              <a:buSzPts val="1800"/>
              <a:buFont typeface="Arial"/>
              <a:buNone/>
            </a:pPr>
            <a:endParaRPr sz="1200" b="0" i="0" u="none" strike="noStrike" dirty="0">
              <a:solidFill>
                <a:schemeClr val="dk1"/>
              </a:solidFill>
              <a:latin typeface="Calibri"/>
              <a:ea typeface="Calibri"/>
              <a:cs typeface="Calibri"/>
              <a:sym typeface="Calibri"/>
            </a:endParaRPr>
          </a:p>
        </p:txBody>
      </p:sp>
      <p:sp>
        <p:nvSpPr>
          <p:cNvPr id="80" name="Google Shape;8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Arial"/>
              <a:buNone/>
            </a:pPr>
            <a:r>
              <a:rPr lang="en-US" sz="1800" b="1" i="0" u="none" strike="noStrike" dirty="0">
                <a:solidFill>
                  <a:schemeClr val="dk1"/>
                </a:solidFill>
                <a:latin typeface="Arial"/>
                <a:ea typeface="Calibri"/>
                <a:cs typeface="Arial"/>
                <a:sym typeface="Arial"/>
              </a:rPr>
              <a:t>Diabetes</a:t>
            </a:r>
          </a:p>
          <a:p>
            <a:pPr marL="0" marR="0" lvl="0" indent="0" algn="l" defTabSz="914400" rtl="0" eaLnBrk="1" fontAlgn="auto" latinLnBrk="0" hangingPunct="1">
              <a:lnSpc>
                <a:spcPct val="100000"/>
              </a:lnSpc>
              <a:spcBef>
                <a:spcPts val="0"/>
              </a:spcBef>
              <a:spcAft>
                <a:spcPts val="0"/>
              </a:spcAft>
              <a:buClr>
                <a:schemeClr val="dk1"/>
              </a:buClr>
              <a:buSzPts val="1800"/>
              <a:buFont typeface="Arial"/>
              <a:buNone/>
              <a:tabLst/>
              <a:defRPr/>
            </a:pPr>
            <a:r>
              <a:rPr lang="en-US" sz="1800" b="0" i="0" u="none" strike="noStrike" dirty="0">
                <a:solidFill>
                  <a:schemeClr val="dk1"/>
                </a:solidFill>
                <a:latin typeface="Arial"/>
                <a:ea typeface="Calibri"/>
                <a:cs typeface="Arial"/>
                <a:sym typeface="Arial"/>
              </a:rPr>
              <a:t>The protein recommendations are higher in persons with diabetes because </a:t>
            </a:r>
            <a:r>
              <a:rPr lang="en-US" sz="1800" dirty="0">
                <a:latin typeface="Segoe UI" panose="020B0502040204020203" pitchFamily="34" charset="0"/>
              </a:rPr>
              <a:t>of the need to maintain glycemic control. Decreasing the protein too low will cause a shift to consume more carbohydrate and thereby increase blood glucose levels.  The reason it is </a:t>
            </a:r>
            <a:r>
              <a:rPr lang="en-US" sz="1800" i="0" dirty="0">
                <a:latin typeface="Segoe UI" panose="020B0502040204020203" pitchFamily="34" charset="0"/>
              </a:rPr>
              <a:t>Opinion</a:t>
            </a:r>
            <a:r>
              <a:rPr lang="en-US" sz="1800" dirty="0">
                <a:latin typeface="Segoe UI" panose="020B0502040204020203" pitchFamily="34" charset="0"/>
              </a:rPr>
              <a:t> is because there is not any new literature on the topic but the workgroup felt compelled to comment.</a:t>
            </a:r>
          </a:p>
          <a:p>
            <a:pPr marL="0" marR="0" lvl="0" indent="0" algn="l" defTabSz="914400" rtl="0" eaLnBrk="1" fontAlgn="auto" latinLnBrk="0" hangingPunct="1">
              <a:lnSpc>
                <a:spcPct val="100000"/>
              </a:lnSpc>
              <a:spcBef>
                <a:spcPts val="0"/>
              </a:spcBef>
              <a:spcAft>
                <a:spcPts val="0"/>
              </a:spcAft>
              <a:buClr>
                <a:schemeClr val="dk1"/>
              </a:buClr>
              <a:buSzPts val="1800"/>
              <a:buFont typeface="Arial"/>
              <a:buNone/>
              <a:tabLst/>
              <a:defRPr/>
            </a:pPr>
            <a:endParaRPr lang="en-US" sz="1800" dirty="0">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800"/>
              <a:buFont typeface="Arial"/>
              <a:buNone/>
              <a:tabLst/>
              <a:defRPr/>
            </a:pPr>
            <a:endParaRPr lang="en-US" sz="1800" b="1" dirty="0">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800"/>
              <a:buFont typeface="Arial"/>
              <a:buNone/>
              <a:tabLst/>
              <a:defRPr/>
            </a:pPr>
            <a:endParaRPr lang="en-US" sz="1800" dirty="0">
              <a:latin typeface="Segoe UI" panose="020B0502040204020203" pitchFamily="34" charset="0"/>
            </a:endParaRPr>
          </a:p>
          <a:p>
            <a:pPr marL="0" lvl="0" indent="0" algn="l" rtl="0">
              <a:spcBef>
                <a:spcPts val="0"/>
              </a:spcBef>
              <a:spcAft>
                <a:spcPts val="0"/>
              </a:spcAft>
              <a:buClr>
                <a:schemeClr val="dk1"/>
              </a:buClr>
              <a:buSzPts val="1800"/>
              <a:buFont typeface="Arial"/>
              <a:buNone/>
            </a:pPr>
            <a:endParaRPr sz="1200" b="0" i="0" u="none" strike="noStrike" dirty="0">
              <a:solidFill>
                <a:schemeClr val="dk1"/>
              </a:solidFill>
              <a:latin typeface="Calibri"/>
              <a:ea typeface="Calibri"/>
              <a:cs typeface="Calibri"/>
              <a:sym typeface="Calibri"/>
            </a:endParaRPr>
          </a:p>
        </p:txBody>
      </p:sp>
      <p:sp>
        <p:nvSpPr>
          <p:cNvPr id="80" name="Google Shape;8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838151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800"/>
              <a:buFont typeface="Arial"/>
              <a:buNone/>
              <a:tabLst/>
              <a:defRPr/>
            </a:pPr>
            <a:r>
              <a:rPr lang="en-US" sz="1200" b="1" dirty="0">
                <a:latin typeface="Segoe UI" panose="020B0502040204020203" pitchFamily="34" charset="0"/>
              </a:rPr>
              <a:t>Metabolically Stable</a:t>
            </a:r>
          </a:p>
          <a:p>
            <a:pPr marL="0" marR="0" lvl="0" indent="0" algn="l" defTabSz="914400" rtl="0" eaLnBrk="1" fontAlgn="auto" latinLnBrk="0" hangingPunct="1">
              <a:lnSpc>
                <a:spcPct val="100000"/>
              </a:lnSpc>
              <a:spcBef>
                <a:spcPts val="0"/>
              </a:spcBef>
              <a:spcAft>
                <a:spcPts val="0"/>
              </a:spcAft>
              <a:buClr>
                <a:schemeClr val="dk1"/>
              </a:buClr>
              <a:buSzPts val="1800"/>
              <a:buFont typeface="Arial"/>
              <a:buNone/>
              <a:tabLst/>
              <a:defRPr/>
            </a:pPr>
            <a:r>
              <a:rPr lang="en-US" sz="1200" dirty="0">
                <a:latin typeface="Segoe UI" panose="020B0502040204020203" pitchFamily="34" charset="0"/>
              </a:rPr>
              <a:t>“Metabolically stable" means hemodynamically stable, without acute illness such as infection, malignancy... etc.</a:t>
            </a:r>
          </a:p>
          <a:p>
            <a:pPr marL="0" indent="0">
              <a:buFont typeface="Wingdings" pitchFamily="2" charset="2"/>
              <a:buNone/>
            </a:pPr>
            <a:endParaRPr lang="en-US" dirty="0"/>
          </a:p>
        </p:txBody>
      </p:sp>
      <p:sp>
        <p:nvSpPr>
          <p:cNvPr id="4" name="Slide Number Placeholder 3"/>
          <p:cNvSpPr>
            <a:spLocks noGrp="1"/>
          </p:cNvSpPr>
          <p:nvPr>
            <p:ph type="sldNum" sz="quarter" idx="5"/>
          </p:nvPr>
        </p:nvSpPr>
        <p:spPr/>
        <p:txBody>
          <a:bodyPr/>
          <a:lstStyle/>
          <a:p>
            <a:fld id="{0DB9A84A-733A-0C47-AC2B-F0C70F83A7E9}" type="slidenum">
              <a:rPr lang="en-US" smtClean="0"/>
              <a:pPr/>
              <a:t>8</a:t>
            </a:fld>
            <a:endParaRPr lang="en-US" dirty="0"/>
          </a:p>
        </p:txBody>
      </p:sp>
    </p:spTree>
    <p:extLst>
      <p:ext uri="{BB962C8B-B14F-4D97-AF65-F5344CB8AC3E}">
        <p14:creationId xmlns:p14="http://schemas.microsoft.com/office/powerpoint/2010/main" val="1948446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Protein Restriction Alone</a:t>
            </a:r>
            <a:endParaRPr dirty="0"/>
          </a:p>
          <a:p>
            <a:pPr marL="0" lvl="0" indent="0" algn="l" rtl="0">
              <a:spcBef>
                <a:spcPts val="0"/>
              </a:spcBef>
              <a:spcAft>
                <a:spcPts val="0"/>
              </a:spcAft>
              <a:buNone/>
            </a:pPr>
            <a:r>
              <a:rPr lang="en-US" dirty="0"/>
              <a:t> RCTs from 1985 to 2013; </a:t>
            </a:r>
            <a:r>
              <a:rPr lang="en-US" dirty="0">
                <a:solidFill>
                  <a:schemeClr val="dk1"/>
                </a:solidFill>
              </a:rPr>
              <a:t>0.55-0.6 vs. ≥ 0.8 g protein/kg/d </a:t>
            </a:r>
            <a:r>
              <a:rPr lang="en-US" sz="1200" dirty="0"/>
              <a:t>(</a:t>
            </a:r>
            <a:r>
              <a:rPr lang="en-US" sz="1200" dirty="0">
                <a:solidFill>
                  <a:schemeClr val="dk1"/>
                </a:solidFill>
              </a:rPr>
              <a:t>0.55-0.6 vs. ≥ 0.8 g protein/kg/d) Duration follow-up 3 to 48 months. (Kloppenburg 2004, </a:t>
            </a:r>
            <a:r>
              <a:rPr lang="en-US" sz="1200" dirty="0" err="1">
                <a:solidFill>
                  <a:schemeClr val="dk1"/>
                </a:solidFill>
              </a:rPr>
              <a:t>Kuhlmann</a:t>
            </a:r>
            <a:r>
              <a:rPr lang="en-US" sz="1200" dirty="0">
                <a:solidFill>
                  <a:schemeClr val="dk1"/>
                </a:solidFill>
              </a:rPr>
              <a:t> 1999, Sanchez 2010, Williams 1991, </a:t>
            </a:r>
            <a:r>
              <a:rPr lang="en-US" sz="1200" dirty="0" err="1">
                <a:solidFill>
                  <a:schemeClr val="dk1"/>
                </a:solidFill>
              </a:rPr>
              <a:t>Cianciaruso</a:t>
            </a:r>
            <a:r>
              <a:rPr lang="en-US" sz="1200" dirty="0">
                <a:solidFill>
                  <a:schemeClr val="dk1"/>
                </a:solidFill>
              </a:rPr>
              <a:t> 2009, </a:t>
            </a:r>
            <a:r>
              <a:rPr lang="en-US" sz="1200" dirty="0" err="1">
                <a:solidFill>
                  <a:schemeClr val="dk1"/>
                </a:solidFill>
              </a:rPr>
              <a:t>Cianciaruso</a:t>
            </a:r>
            <a:r>
              <a:rPr lang="en-US" sz="1200" dirty="0">
                <a:solidFill>
                  <a:schemeClr val="dk1"/>
                </a:solidFill>
              </a:rPr>
              <a:t> 2008, </a:t>
            </a:r>
            <a:r>
              <a:rPr lang="en-US" sz="1200" dirty="0" err="1">
                <a:solidFill>
                  <a:schemeClr val="dk1"/>
                </a:solidFill>
              </a:rPr>
              <a:t>D”Amico</a:t>
            </a:r>
            <a:r>
              <a:rPr lang="en-US" sz="1200" dirty="0">
                <a:solidFill>
                  <a:schemeClr val="dk1"/>
                </a:solidFill>
              </a:rPr>
              <a:t> 1994, Hansen 2002, </a:t>
            </a:r>
            <a:r>
              <a:rPr lang="en-US" sz="1200" dirty="0" err="1">
                <a:solidFill>
                  <a:schemeClr val="dk1"/>
                </a:solidFill>
              </a:rPr>
              <a:t>Jesudason</a:t>
            </a:r>
            <a:r>
              <a:rPr lang="en-US" sz="1200" dirty="0">
                <a:solidFill>
                  <a:schemeClr val="dk1"/>
                </a:solidFill>
              </a:rPr>
              <a:t> 2013, Locatelli 1989, </a:t>
            </a:r>
            <a:r>
              <a:rPr lang="en-US" sz="1200" dirty="0" err="1">
                <a:solidFill>
                  <a:schemeClr val="dk1"/>
                </a:solidFill>
              </a:rPr>
              <a:t>Rosman</a:t>
            </a:r>
            <a:r>
              <a:rPr lang="en-US" sz="1200" dirty="0">
                <a:solidFill>
                  <a:schemeClr val="dk1"/>
                </a:solidFill>
              </a:rPr>
              <a:t> 1989a, </a:t>
            </a:r>
            <a:r>
              <a:rPr lang="en-US" sz="1200" dirty="0" err="1">
                <a:solidFill>
                  <a:schemeClr val="dk1"/>
                </a:solidFill>
              </a:rPr>
              <a:t>Rosman</a:t>
            </a:r>
            <a:r>
              <a:rPr lang="en-US" sz="1200" dirty="0">
                <a:solidFill>
                  <a:schemeClr val="dk1"/>
                </a:solidFill>
              </a:rPr>
              <a:t> 1985, </a:t>
            </a:r>
            <a:r>
              <a:rPr lang="en-US" sz="1200" dirty="0" err="1">
                <a:solidFill>
                  <a:schemeClr val="dk1"/>
                </a:solidFill>
              </a:rPr>
              <a:t>Rosman</a:t>
            </a:r>
            <a:r>
              <a:rPr lang="en-US" sz="1200" dirty="0">
                <a:solidFill>
                  <a:schemeClr val="dk1"/>
                </a:solidFill>
              </a:rPr>
              <a:t> 1989b) </a:t>
            </a:r>
            <a:endParaRPr sz="1200" dirty="0">
              <a:solidFill>
                <a:schemeClr val="dk1"/>
              </a:solidFill>
            </a:endParaRPr>
          </a:p>
          <a:p>
            <a:pPr marL="173736" lvl="0" indent="-173736" algn="l" rtl="0">
              <a:spcBef>
                <a:spcPts val="0"/>
              </a:spcBef>
              <a:spcAft>
                <a:spcPts val="0"/>
              </a:spcAft>
              <a:buClr>
                <a:schemeClr val="dk1"/>
              </a:buClr>
              <a:buSzPts val="2400"/>
              <a:buFont typeface="Arial"/>
              <a:buChar char="•"/>
            </a:pPr>
            <a:r>
              <a:rPr lang="en-US" sz="2400" dirty="0"/>
              <a:t>ESKD/death: beneficial effect of protein restriction (OR 0.62; 95% CI 0.39 to 0.98)</a:t>
            </a:r>
            <a:endParaRPr dirty="0"/>
          </a:p>
          <a:p>
            <a:pPr marL="173736" marR="0" lvl="0" indent="-173736" algn="l" rtl="0">
              <a:lnSpc>
                <a:spcPct val="100000"/>
              </a:lnSpc>
              <a:spcBef>
                <a:spcPts val="0"/>
              </a:spcBef>
              <a:spcAft>
                <a:spcPts val="0"/>
              </a:spcAft>
              <a:buClr>
                <a:schemeClr val="dk1"/>
              </a:buClr>
              <a:buSzPts val="2400"/>
              <a:buFont typeface="Arial"/>
              <a:buChar char="•"/>
            </a:pPr>
            <a:r>
              <a:rPr lang="en-US" sz="2400" dirty="0" err="1"/>
              <a:t>QoL</a:t>
            </a:r>
            <a:r>
              <a:rPr lang="en-US" sz="2400" dirty="0"/>
              <a:t>: </a:t>
            </a:r>
            <a:r>
              <a:rPr lang="en-US" sz="2400" dirty="0">
                <a:solidFill>
                  <a:schemeClr val="dk1"/>
                </a:solidFill>
              </a:rPr>
              <a:t>scores for general health and physical status improved significantly after protein restriction </a:t>
            </a:r>
            <a:endParaRPr dirty="0"/>
          </a:p>
          <a:p>
            <a:pPr marL="173736" marR="0" lvl="0" indent="-173736" algn="l" rtl="0">
              <a:lnSpc>
                <a:spcPct val="100000"/>
              </a:lnSpc>
              <a:spcBef>
                <a:spcPts val="0"/>
              </a:spcBef>
              <a:spcAft>
                <a:spcPts val="0"/>
              </a:spcAft>
              <a:buClr>
                <a:schemeClr val="dk1"/>
              </a:buClr>
              <a:buSzPts val="2400"/>
              <a:buFont typeface="Arial"/>
              <a:buChar char="•"/>
            </a:pPr>
            <a:r>
              <a:rPr lang="en-US" sz="2400" dirty="0"/>
              <a:t>Improvement in serum lipid profile</a:t>
            </a:r>
            <a:endParaRPr dirty="0"/>
          </a:p>
          <a:p>
            <a:pPr marL="173736" lvl="0" indent="-173736" algn="l" rtl="0">
              <a:spcBef>
                <a:spcPts val="0"/>
              </a:spcBef>
              <a:spcAft>
                <a:spcPts val="0"/>
              </a:spcAft>
              <a:buClr>
                <a:schemeClr val="dk1"/>
              </a:buClr>
              <a:buSzPts val="2400"/>
              <a:buFont typeface="Arial"/>
              <a:buChar char="•"/>
            </a:pPr>
            <a:r>
              <a:rPr lang="en-US" sz="2400" dirty="0"/>
              <a:t>Dietary protein intake can effectively be reduced</a:t>
            </a:r>
            <a:endParaRPr dirty="0"/>
          </a:p>
          <a:p>
            <a:pPr marL="173736" lvl="0" indent="-173736" algn="l" rtl="0">
              <a:spcBef>
                <a:spcPts val="0"/>
              </a:spcBef>
              <a:spcAft>
                <a:spcPts val="0"/>
              </a:spcAft>
              <a:buClr>
                <a:schemeClr val="dk1"/>
              </a:buClr>
              <a:buSzPts val="2400"/>
              <a:buFont typeface="Arial"/>
              <a:buChar char="•"/>
            </a:pPr>
            <a:r>
              <a:rPr lang="en-US" sz="2400" dirty="0"/>
              <a:t>Dietary intake can be used as an index of adherence to the diet</a:t>
            </a:r>
            <a:endParaRPr dirty="0"/>
          </a:p>
          <a:p>
            <a:pPr marL="173736" lvl="0" indent="-173736" algn="l" rtl="0">
              <a:spcBef>
                <a:spcPts val="0"/>
              </a:spcBef>
              <a:spcAft>
                <a:spcPts val="0"/>
              </a:spcAft>
              <a:buClr>
                <a:schemeClr val="dk1"/>
              </a:buClr>
              <a:buSzPts val="2400"/>
              <a:buFont typeface="Arial"/>
              <a:buChar char="•"/>
            </a:pPr>
            <a:r>
              <a:rPr lang="en-US" sz="2400" dirty="0"/>
              <a:t>Protein restriction had no effect on </a:t>
            </a:r>
            <a:r>
              <a:rPr lang="en-US" sz="2400" dirty="0" err="1"/>
              <a:t>eGFR</a:t>
            </a:r>
            <a:r>
              <a:rPr lang="en-US" sz="2400" dirty="0"/>
              <a:t>, serum albumin level and anthropometrics</a:t>
            </a:r>
            <a:endParaRPr dirty="0"/>
          </a:p>
          <a:p>
            <a:pPr marL="173736" lvl="0" indent="-173736" algn="l" rtl="0">
              <a:spcBef>
                <a:spcPts val="0"/>
              </a:spcBef>
              <a:spcAft>
                <a:spcPts val="0"/>
              </a:spcAft>
              <a:buClr>
                <a:schemeClr val="dk1"/>
              </a:buClr>
              <a:buSzPts val="2400"/>
              <a:buFont typeface="Arial"/>
              <a:buChar char="•"/>
            </a:pPr>
            <a:r>
              <a:rPr lang="en-US" sz="2400" dirty="0"/>
              <a:t>Uncertain effect on serum phosphate levels</a:t>
            </a:r>
            <a:endParaRPr dirty="0"/>
          </a:p>
          <a:p>
            <a:pPr marL="342900" lvl="0" indent="-190500" algn="l" rtl="0">
              <a:spcBef>
                <a:spcPts val="0"/>
              </a:spcBef>
              <a:spcAft>
                <a:spcPts val="0"/>
              </a:spcAft>
              <a:buClr>
                <a:schemeClr val="dk1"/>
              </a:buClr>
              <a:buSzPts val="2400"/>
              <a:buFont typeface="Arial"/>
              <a:buNone/>
            </a:pPr>
            <a:endParaRPr sz="2400" dirty="0"/>
          </a:p>
          <a:p>
            <a:pPr marL="0" lvl="0" indent="0" algn="l" rtl="0">
              <a:spcBef>
                <a:spcPts val="0"/>
              </a:spcBef>
              <a:spcAft>
                <a:spcPts val="0"/>
              </a:spcAft>
              <a:buClr>
                <a:schemeClr val="dk1"/>
              </a:buClr>
              <a:buSzPts val="2400"/>
              <a:buFont typeface="Arial"/>
              <a:buNone/>
            </a:pPr>
            <a:endParaRPr sz="2400" dirty="0"/>
          </a:p>
          <a:p>
            <a:pPr marL="0" lvl="0" indent="0" algn="l" rtl="0">
              <a:spcBef>
                <a:spcPts val="0"/>
              </a:spcBef>
              <a:spcAft>
                <a:spcPts val="0"/>
              </a:spcAft>
              <a:buNone/>
            </a:pPr>
            <a:endParaRPr dirty="0"/>
          </a:p>
        </p:txBody>
      </p:sp>
      <p:sp>
        <p:nvSpPr>
          <p:cNvPr id="87" name="Google Shape;8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1_Title">
  <p:cSld name="01_Title">
    <p:bg>
      <p:bgPr>
        <a:gradFill>
          <a:gsLst>
            <a:gs pos="0">
              <a:srgbClr val="6F6F6F"/>
            </a:gs>
            <a:gs pos="50000">
              <a:srgbClr val="5D5D5D"/>
            </a:gs>
            <a:gs pos="100000">
              <a:srgbClr val="484848"/>
            </a:gs>
          </a:gsLst>
          <a:lin ang="5400000" scaled="0"/>
        </a:grad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1790700" y="762000"/>
            <a:ext cx="8648700" cy="495486"/>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2">
    <p:spTree>
      <p:nvGrpSpPr>
        <p:cNvPr id="1" name=""/>
        <p:cNvGrpSpPr/>
        <p:nvPr/>
      </p:nvGrpSpPr>
      <p:grpSpPr>
        <a:xfrm>
          <a:off x="0" y="0"/>
          <a:ext cx="0" cy="0"/>
          <a:chOff x="0" y="0"/>
          <a:chExt cx="0" cy="0"/>
        </a:xfrm>
      </p:grpSpPr>
      <p:sp>
        <p:nvSpPr>
          <p:cNvPr id="3" name="Title 64"/>
          <p:cNvSpPr>
            <a:spLocks noGrp="1"/>
          </p:cNvSpPr>
          <p:nvPr>
            <p:ph type="title"/>
          </p:nvPr>
        </p:nvSpPr>
        <p:spPr>
          <a:xfrm>
            <a:off x="1790700" y="762000"/>
            <a:ext cx="8648700" cy="495486"/>
          </a:xfrm>
          <a:prstGeom prst="rect">
            <a:avLst/>
          </a:prstGeom>
        </p:spPr>
        <p:txBody>
          <a:bodyPr/>
          <a:lstStyle>
            <a:lvl1pPr algn="ctr">
              <a:defRPr sz="3200" b="0" i="0">
                <a:solidFill>
                  <a:schemeClr val="tx1"/>
                </a:solidFill>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707062615"/>
      </p:ext>
    </p:extLst>
  </p:cSld>
  <p:clrMapOvr>
    <a:masterClrMapping/>
  </p:clrMapOvr>
  <p:extLst>
    <p:ext uri="{DCECCB84-F9BA-43D5-87BE-67443E8EF086}">
      <p15:sldGuideLst xmlns:p15="http://schemas.microsoft.com/office/powerpoint/2012/main">
        <p15:guide id="1" orient="horz" pos="960">
          <p15:clr>
            <a:srgbClr val="547EB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4">
    <p:spTree>
      <p:nvGrpSpPr>
        <p:cNvPr id="1" name=""/>
        <p:cNvGrpSpPr/>
        <p:nvPr/>
      </p:nvGrpSpPr>
      <p:grpSpPr>
        <a:xfrm>
          <a:off x="0" y="0"/>
          <a:ext cx="0" cy="0"/>
          <a:chOff x="0" y="0"/>
          <a:chExt cx="0" cy="0"/>
        </a:xfrm>
      </p:grpSpPr>
      <p:sp>
        <p:nvSpPr>
          <p:cNvPr id="3" name="Title 64"/>
          <p:cNvSpPr>
            <a:spLocks noGrp="1"/>
          </p:cNvSpPr>
          <p:nvPr>
            <p:ph type="title"/>
          </p:nvPr>
        </p:nvSpPr>
        <p:spPr>
          <a:xfrm>
            <a:off x="1790700" y="762000"/>
            <a:ext cx="8636508" cy="495486"/>
          </a:xfrm>
          <a:prstGeom prst="rect">
            <a:avLst/>
          </a:prstGeom>
        </p:spPr>
        <p:txBody>
          <a:bodyPr/>
          <a:lstStyle>
            <a:lvl1pPr algn="ctr">
              <a:defRPr sz="3200" b="0" i="0">
                <a:solidFill>
                  <a:schemeClr val="tx1"/>
                </a:solidFill>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a:t>Click to edit Master title style</a:t>
            </a:r>
            <a:endParaRPr lang="en-US" dirty="0"/>
          </a:p>
        </p:txBody>
      </p:sp>
      <p:sp>
        <p:nvSpPr>
          <p:cNvPr id="5" name="Picture Placeholder 4"/>
          <p:cNvSpPr>
            <a:spLocks noGrp="1"/>
          </p:cNvSpPr>
          <p:nvPr>
            <p:ph type="pic" sz="quarter" idx="17" hasCustomPrompt="1"/>
          </p:nvPr>
        </p:nvSpPr>
        <p:spPr>
          <a:xfrm>
            <a:off x="0" y="3818238"/>
            <a:ext cx="3054096" cy="1933831"/>
          </a:xfrm>
          <a:prstGeom prst="rect">
            <a:avLst/>
          </a:prstGeom>
          <a:solidFill>
            <a:schemeClr val="bg2"/>
          </a:solid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
        <p:nvSpPr>
          <p:cNvPr id="7" name="Picture Placeholder 6"/>
          <p:cNvSpPr>
            <a:spLocks noGrp="1"/>
          </p:cNvSpPr>
          <p:nvPr>
            <p:ph type="pic" sz="quarter" idx="18" hasCustomPrompt="1"/>
          </p:nvPr>
        </p:nvSpPr>
        <p:spPr>
          <a:xfrm>
            <a:off x="3054096" y="3818238"/>
            <a:ext cx="3054096" cy="1933831"/>
          </a:xfrm>
          <a:prstGeom prst="rect">
            <a:avLst/>
          </a:prstGeom>
          <a:solidFill>
            <a:schemeClr val="bg2"/>
          </a:solid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
        <p:nvSpPr>
          <p:cNvPr id="8" name="Picture Placeholder 7"/>
          <p:cNvSpPr>
            <a:spLocks noGrp="1"/>
          </p:cNvSpPr>
          <p:nvPr>
            <p:ph type="pic" sz="quarter" idx="19" hasCustomPrompt="1"/>
          </p:nvPr>
        </p:nvSpPr>
        <p:spPr>
          <a:xfrm>
            <a:off x="6108192" y="3818238"/>
            <a:ext cx="3054096" cy="1933831"/>
          </a:xfrm>
          <a:prstGeom prst="rect">
            <a:avLst/>
          </a:prstGeom>
          <a:solidFill>
            <a:schemeClr val="bg2"/>
          </a:solid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
        <p:nvSpPr>
          <p:cNvPr id="9" name="Picture Placeholder 8"/>
          <p:cNvSpPr>
            <a:spLocks noGrp="1"/>
          </p:cNvSpPr>
          <p:nvPr>
            <p:ph type="pic" sz="quarter" idx="20" hasCustomPrompt="1"/>
          </p:nvPr>
        </p:nvSpPr>
        <p:spPr>
          <a:xfrm>
            <a:off x="9162288" y="3818238"/>
            <a:ext cx="3054096" cy="1933831"/>
          </a:xfrm>
          <a:prstGeom prst="rect">
            <a:avLst/>
          </a:prstGeom>
          <a:solidFill>
            <a:schemeClr val="bg2"/>
          </a:solid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Tree>
    <p:extLst>
      <p:ext uri="{BB962C8B-B14F-4D97-AF65-F5344CB8AC3E}">
        <p14:creationId xmlns:p14="http://schemas.microsoft.com/office/powerpoint/2010/main" val="199898519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6">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8946292" y="0"/>
            <a:ext cx="3245708" cy="6857999"/>
          </a:xfrm>
          <a:prstGeom prst="rect">
            <a:avLst/>
          </a:prstGeom>
          <a:solidFill>
            <a:schemeClr val="bg2"/>
          </a:solid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
        <p:nvSpPr>
          <p:cNvPr id="3" name="Title 64">
            <a:extLst>
              <a:ext uri="{FF2B5EF4-FFF2-40B4-BE49-F238E27FC236}">
                <a16:creationId xmlns:a16="http://schemas.microsoft.com/office/drawing/2014/main" id="{66D31082-A10D-4FFF-B772-22073B3FAF9B}"/>
              </a:ext>
            </a:extLst>
          </p:cNvPr>
          <p:cNvSpPr>
            <a:spLocks noGrp="1"/>
          </p:cNvSpPr>
          <p:nvPr>
            <p:ph type="title"/>
          </p:nvPr>
        </p:nvSpPr>
        <p:spPr>
          <a:xfrm>
            <a:off x="1790700" y="762000"/>
            <a:ext cx="8648700" cy="495486"/>
          </a:xfrm>
          <a:prstGeom prst="rect">
            <a:avLst/>
          </a:prstGeom>
        </p:spPr>
        <p:txBody>
          <a:bodyPr/>
          <a:lstStyle>
            <a:lvl1pPr algn="ctr">
              <a:defRPr sz="3200" b="0" i="0">
                <a:solidFill>
                  <a:schemeClr val="tx1"/>
                </a:solidFill>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52164244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7">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4703805" y="0"/>
            <a:ext cx="2784390" cy="6857999"/>
          </a:xfrm>
          <a:prstGeom prst="rect">
            <a:avLst/>
          </a:prstGeom>
          <a:solidFill>
            <a:schemeClr val="bg2"/>
          </a:solid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Tree>
    <p:extLst>
      <p:ext uri="{BB962C8B-B14F-4D97-AF65-F5344CB8AC3E}">
        <p14:creationId xmlns:p14="http://schemas.microsoft.com/office/powerpoint/2010/main" val="121562552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8">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1790700" y="1"/>
            <a:ext cx="4305300" cy="2372496"/>
          </a:xfrm>
          <a:prstGeom prst="rect">
            <a:avLst/>
          </a:prstGeom>
          <a:solidFill>
            <a:schemeClr val="bg2"/>
          </a:solid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
        <p:nvSpPr>
          <p:cNvPr id="5" name="Picture Placeholder 4"/>
          <p:cNvSpPr>
            <a:spLocks noGrp="1"/>
          </p:cNvSpPr>
          <p:nvPr>
            <p:ph type="pic" sz="quarter" idx="17" hasCustomPrompt="1"/>
          </p:nvPr>
        </p:nvSpPr>
        <p:spPr>
          <a:xfrm>
            <a:off x="1790700" y="4485504"/>
            <a:ext cx="4305300" cy="2372496"/>
          </a:xfrm>
          <a:prstGeom prst="rect">
            <a:avLst/>
          </a:prstGeom>
          <a:solidFill>
            <a:schemeClr val="bg2"/>
          </a:solid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Tree>
    <p:extLst>
      <p:ext uri="{BB962C8B-B14F-4D97-AF65-F5344CB8AC3E}">
        <p14:creationId xmlns:p14="http://schemas.microsoft.com/office/powerpoint/2010/main" val="82476873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9">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0" y="1"/>
            <a:ext cx="3361038" cy="6857999"/>
          </a:xfrm>
          <a:prstGeom prst="rect">
            <a:avLst/>
          </a:prstGeom>
          <a:solidFill>
            <a:schemeClr val="bg2"/>
          </a:solid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
        <p:nvSpPr>
          <p:cNvPr id="3" name="Title 64">
            <a:extLst>
              <a:ext uri="{FF2B5EF4-FFF2-40B4-BE49-F238E27FC236}">
                <a16:creationId xmlns:a16="http://schemas.microsoft.com/office/drawing/2014/main" id="{CF6FA513-F8AA-408B-8BE1-EE13230F490A}"/>
              </a:ext>
            </a:extLst>
          </p:cNvPr>
          <p:cNvSpPr>
            <a:spLocks noGrp="1"/>
          </p:cNvSpPr>
          <p:nvPr>
            <p:ph type="title"/>
          </p:nvPr>
        </p:nvSpPr>
        <p:spPr>
          <a:xfrm>
            <a:off x="1790700" y="762000"/>
            <a:ext cx="8648700" cy="495486"/>
          </a:xfrm>
          <a:prstGeom prst="rect">
            <a:avLst/>
          </a:prstGeom>
        </p:spPr>
        <p:txBody>
          <a:bodyPr/>
          <a:lstStyle>
            <a:lvl1pPr algn="ctr">
              <a:defRPr sz="3200" b="0" i="0">
                <a:solidFill>
                  <a:schemeClr val="tx1"/>
                </a:solidFill>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68747567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0" y="1"/>
            <a:ext cx="12192000" cy="3429000"/>
          </a:xfrm>
          <a:prstGeom prst="rect">
            <a:avLst/>
          </a:prstGeom>
          <a:solidFill>
            <a:schemeClr val="bg2"/>
          </a:solid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Tree>
    <p:extLst>
      <p:ext uri="{BB962C8B-B14F-4D97-AF65-F5344CB8AC3E}">
        <p14:creationId xmlns:p14="http://schemas.microsoft.com/office/powerpoint/2010/main" val="185580459"/>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0" y="1"/>
            <a:ext cx="6096000" cy="3429000"/>
          </a:xfrm>
          <a:prstGeom prst="rect">
            <a:avLst/>
          </a:prstGeom>
          <a:solidFill>
            <a:schemeClr val="bg2"/>
          </a:solid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
        <p:nvSpPr>
          <p:cNvPr id="3" name="Picture Placeholder 2"/>
          <p:cNvSpPr>
            <a:spLocks noGrp="1"/>
          </p:cNvSpPr>
          <p:nvPr>
            <p:ph type="pic" sz="quarter" idx="17" hasCustomPrompt="1"/>
          </p:nvPr>
        </p:nvSpPr>
        <p:spPr>
          <a:xfrm>
            <a:off x="6096000" y="1"/>
            <a:ext cx="6096000" cy="3429000"/>
          </a:xfrm>
          <a:prstGeom prst="rect">
            <a:avLst/>
          </a:prstGeom>
          <a:solidFill>
            <a:schemeClr val="bg2"/>
          </a:solid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Tree>
    <p:extLst>
      <p:ext uri="{BB962C8B-B14F-4D97-AF65-F5344CB8AC3E}">
        <p14:creationId xmlns:p14="http://schemas.microsoft.com/office/powerpoint/2010/main" val="3396884500"/>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0" y="1"/>
            <a:ext cx="6096000" cy="3429000"/>
          </a:xfrm>
          <a:prstGeom prst="rect">
            <a:avLst/>
          </a:prstGeom>
          <a:solidFill>
            <a:schemeClr val="bg2"/>
          </a:solid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
        <p:nvSpPr>
          <p:cNvPr id="3" name="Picture Placeholder 2"/>
          <p:cNvSpPr>
            <a:spLocks noGrp="1"/>
          </p:cNvSpPr>
          <p:nvPr>
            <p:ph type="pic" sz="quarter" idx="17" hasCustomPrompt="1"/>
          </p:nvPr>
        </p:nvSpPr>
        <p:spPr>
          <a:xfrm>
            <a:off x="0" y="3429001"/>
            <a:ext cx="6096000" cy="3429000"/>
          </a:xfrm>
          <a:prstGeom prst="rect">
            <a:avLst/>
          </a:prstGeom>
          <a:solidFill>
            <a:schemeClr val="bg2"/>
          </a:solid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Tree>
    <p:extLst>
      <p:ext uri="{BB962C8B-B14F-4D97-AF65-F5344CB8AC3E}">
        <p14:creationId xmlns:p14="http://schemas.microsoft.com/office/powerpoint/2010/main" val="16619380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6096000" y="1"/>
            <a:ext cx="6096000" cy="3429000"/>
          </a:xfrm>
          <a:prstGeom prst="rect">
            <a:avLst/>
          </a:prstGeom>
          <a:solidFill>
            <a:schemeClr val="bg2"/>
          </a:solid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
        <p:nvSpPr>
          <p:cNvPr id="3" name="Picture Placeholder 2"/>
          <p:cNvSpPr>
            <a:spLocks noGrp="1"/>
          </p:cNvSpPr>
          <p:nvPr>
            <p:ph type="pic" sz="quarter" idx="17" hasCustomPrompt="1"/>
          </p:nvPr>
        </p:nvSpPr>
        <p:spPr>
          <a:xfrm>
            <a:off x="6096000" y="3429001"/>
            <a:ext cx="6096000" cy="3429000"/>
          </a:xfrm>
          <a:prstGeom prst="rect">
            <a:avLst/>
          </a:prstGeom>
          <a:solidFill>
            <a:schemeClr val="bg2"/>
          </a:solid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Tree>
    <p:extLst>
      <p:ext uri="{BB962C8B-B14F-4D97-AF65-F5344CB8AC3E}">
        <p14:creationId xmlns:p14="http://schemas.microsoft.com/office/powerpoint/2010/main" val="257071313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 column" type="obj">
  <p:cSld name="OBJECT">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1790700" y="762000"/>
            <a:ext cx="8648700" cy="495486"/>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32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4"/>
          <p:cNvSpPr txBox="1">
            <a:spLocks noGrp="1"/>
          </p:cNvSpPr>
          <p:nvPr>
            <p:ph type="body" idx="1"/>
          </p:nvPr>
        </p:nvSpPr>
        <p:spPr>
          <a:xfrm>
            <a:off x="1790700" y="1691641"/>
            <a:ext cx="8648700" cy="440436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F7F7F"/>
              </a:buClr>
              <a:buSzPts val="2400"/>
              <a:buNone/>
              <a:defRPr sz="2400"/>
            </a:lvl1pPr>
            <a:lvl2pPr marL="914400" lvl="1" indent="-228600" algn="l">
              <a:lnSpc>
                <a:spcPct val="90000"/>
              </a:lnSpc>
              <a:spcBef>
                <a:spcPts val="500"/>
              </a:spcBef>
              <a:spcAft>
                <a:spcPts val="0"/>
              </a:spcAft>
              <a:buClr>
                <a:srgbClr val="7F7F7F"/>
              </a:buClr>
              <a:buSzPts val="2400"/>
              <a:buNone/>
              <a:defRPr/>
            </a:lvl2pPr>
            <a:lvl3pPr marL="1371600" lvl="2" indent="-228600" algn="l">
              <a:lnSpc>
                <a:spcPct val="90000"/>
              </a:lnSpc>
              <a:spcBef>
                <a:spcPts val="500"/>
              </a:spcBef>
              <a:spcAft>
                <a:spcPts val="0"/>
              </a:spcAft>
              <a:buClr>
                <a:srgbClr val="7F7F7F"/>
              </a:buClr>
              <a:buSzPts val="2000"/>
              <a:buNone/>
              <a:defRPr/>
            </a:lvl3pPr>
            <a:lvl4pPr marL="1828800" lvl="3" indent="-228600" algn="l">
              <a:lnSpc>
                <a:spcPct val="90000"/>
              </a:lnSpc>
              <a:spcBef>
                <a:spcPts val="500"/>
              </a:spcBef>
              <a:spcAft>
                <a:spcPts val="0"/>
              </a:spcAft>
              <a:buClr>
                <a:srgbClr val="7F7F7F"/>
              </a:buClr>
              <a:buSzPts val="1800"/>
              <a:buNone/>
              <a:defRPr/>
            </a:lvl4pPr>
            <a:lvl5pPr marL="2286000" lvl="4" indent="-228600" algn="l">
              <a:lnSpc>
                <a:spcPct val="90000"/>
              </a:lnSpc>
              <a:spcBef>
                <a:spcPts val="500"/>
              </a:spcBef>
              <a:spcAft>
                <a:spcPts val="0"/>
              </a:spcAft>
              <a:buClr>
                <a:srgbClr val="7F7F7F"/>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6096000" y="0"/>
            <a:ext cx="6096000" cy="6857999"/>
          </a:xfrm>
          <a:prstGeom prst="rect">
            <a:avLst/>
          </a:prstGeom>
          <a:solidFill>
            <a:schemeClr val="bg2"/>
          </a:solid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Tree>
    <p:extLst>
      <p:ext uri="{BB962C8B-B14F-4D97-AF65-F5344CB8AC3E}">
        <p14:creationId xmlns:p14="http://schemas.microsoft.com/office/powerpoint/2010/main" val="2165573134"/>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7">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12192000" cy="6858000"/>
          </a:xfrm>
          <a:prstGeom prst="rect">
            <a:avLst/>
          </a:prstGeom>
          <a:solidFill>
            <a:schemeClr val="bg2"/>
          </a:solidFill>
        </p:spPr>
        <p:txBody>
          <a:bodyPr wrap="square" anchor="t" anchorCtr="0">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Tree>
    <p:extLst>
      <p:ext uri="{BB962C8B-B14F-4D97-AF65-F5344CB8AC3E}">
        <p14:creationId xmlns:p14="http://schemas.microsoft.com/office/powerpoint/2010/main" val="2270348068"/>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CE61C10-5B1D-4E5D-AC54-0F6C03073CC9}"/>
              </a:ext>
            </a:extLst>
          </p:cNvPr>
          <p:cNvSpPr>
            <a:spLocks noGrp="1"/>
          </p:cNvSpPr>
          <p:nvPr>
            <p:ph type="pic" sz="quarter" idx="17" hasCustomPrompt="1"/>
          </p:nvPr>
        </p:nvSpPr>
        <p:spPr>
          <a:xfrm>
            <a:off x="5101102" y="1101852"/>
            <a:ext cx="1989795" cy="1989795"/>
          </a:xfrm>
          <a:custGeom>
            <a:avLst/>
            <a:gdLst>
              <a:gd name="connsiteX0" fmla="*/ 816746 w 1633492"/>
              <a:gd name="connsiteY0" fmla="*/ 0 h 1633492"/>
              <a:gd name="connsiteX1" fmla="*/ 1633492 w 1633492"/>
              <a:gd name="connsiteY1" fmla="*/ 816746 h 1633492"/>
              <a:gd name="connsiteX2" fmla="*/ 816746 w 1633492"/>
              <a:gd name="connsiteY2" fmla="*/ 1633492 h 1633492"/>
              <a:gd name="connsiteX3" fmla="*/ 0 w 1633492"/>
              <a:gd name="connsiteY3" fmla="*/ 816746 h 1633492"/>
              <a:gd name="connsiteX4" fmla="*/ 816746 w 1633492"/>
              <a:gd name="connsiteY4" fmla="*/ 0 h 1633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492" h="1633492">
                <a:moveTo>
                  <a:pt x="816746" y="0"/>
                </a:moveTo>
                <a:cubicBezTo>
                  <a:pt x="1267822" y="0"/>
                  <a:pt x="1633492" y="365670"/>
                  <a:pt x="1633492" y="816746"/>
                </a:cubicBezTo>
                <a:cubicBezTo>
                  <a:pt x="1633492" y="1267822"/>
                  <a:pt x="1267822" y="1633492"/>
                  <a:pt x="816746" y="1633492"/>
                </a:cubicBezTo>
                <a:cubicBezTo>
                  <a:pt x="365670" y="1633492"/>
                  <a:pt x="0" y="1267822"/>
                  <a:pt x="0" y="816746"/>
                </a:cubicBezTo>
                <a:cubicBezTo>
                  <a:pt x="0" y="365670"/>
                  <a:pt x="365670" y="0"/>
                  <a:pt x="816746" y="0"/>
                </a:cubicBezTo>
                <a:close/>
              </a:path>
            </a:pathLst>
          </a:custGeom>
          <a:pattFill prst="pct25">
            <a:fgClr>
              <a:schemeClr val="accent1"/>
            </a:fgClr>
            <a:bgClr>
              <a:schemeClr val="bg2"/>
            </a:bgClr>
          </a:pattFill>
        </p:spPr>
        <p:txBody>
          <a:bodyPr wrap="square" anchor="ctr" anchorCtr="0">
            <a:noAutofit/>
          </a:bodyPr>
          <a:lstStyle>
            <a:lvl1pPr marL="0" indent="0" algn="ctr">
              <a:buNone/>
              <a:defRPr sz="1200">
                <a:latin typeface="Graphik Regular" panose="020B0503030202060203" pitchFamily="34" charset="0"/>
              </a:defRPr>
            </a:lvl1pPr>
          </a:lstStyle>
          <a:p>
            <a:r>
              <a:rPr lang="en-US" dirty="0"/>
              <a:t>Drag &amp; Drop Image</a:t>
            </a:r>
          </a:p>
        </p:txBody>
      </p:sp>
    </p:spTree>
    <p:extLst>
      <p:ext uri="{BB962C8B-B14F-4D97-AF65-F5344CB8AC3E}">
        <p14:creationId xmlns:p14="http://schemas.microsoft.com/office/powerpoint/2010/main" val="181046527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3" name="Title 64"/>
          <p:cNvSpPr>
            <a:spLocks noGrp="1"/>
          </p:cNvSpPr>
          <p:nvPr>
            <p:ph type="title"/>
          </p:nvPr>
        </p:nvSpPr>
        <p:spPr>
          <a:xfrm>
            <a:off x="1790702" y="762000"/>
            <a:ext cx="8648698" cy="495486"/>
          </a:xfrm>
          <a:prstGeom prst="rect">
            <a:avLst/>
          </a:prstGeom>
        </p:spPr>
        <p:txBody>
          <a:bodyPr/>
          <a:lstStyle>
            <a:lvl1pPr algn="ctr">
              <a:defRPr sz="3200" b="0" i="0">
                <a:solidFill>
                  <a:schemeClr val="tx1"/>
                </a:solidFill>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BCCA653F-B0D3-4EC3-A703-EF67CE338F68}"/>
              </a:ext>
            </a:extLst>
          </p:cNvPr>
          <p:cNvSpPr>
            <a:spLocks noGrp="1"/>
          </p:cNvSpPr>
          <p:nvPr>
            <p:ph type="pic" sz="quarter" idx="21" hasCustomPrompt="1"/>
          </p:nvPr>
        </p:nvSpPr>
        <p:spPr>
          <a:xfrm>
            <a:off x="1790700" y="1822171"/>
            <a:ext cx="1473694" cy="1473694"/>
          </a:xfrm>
          <a:custGeom>
            <a:avLst/>
            <a:gdLst>
              <a:gd name="connsiteX0" fmla="*/ 736847 w 1473694"/>
              <a:gd name="connsiteY0" fmla="*/ 0 h 1473694"/>
              <a:gd name="connsiteX1" fmla="*/ 1473694 w 1473694"/>
              <a:gd name="connsiteY1" fmla="*/ 736847 h 1473694"/>
              <a:gd name="connsiteX2" fmla="*/ 736847 w 1473694"/>
              <a:gd name="connsiteY2" fmla="*/ 1473694 h 1473694"/>
              <a:gd name="connsiteX3" fmla="*/ 0 w 1473694"/>
              <a:gd name="connsiteY3" fmla="*/ 736847 h 1473694"/>
              <a:gd name="connsiteX4" fmla="*/ 736847 w 1473694"/>
              <a:gd name="connsiteY4" fmla="*/ 0 h 1473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694" h="1473694">
                <a:moveTo>
                  <a:pt x="736847" y="0"/>
                </a:moveTo>
                <a:cubicBezTo>
                  <a:pt x="1143796" y="0"/>
                  <a:pt x="1473694" y="329898"/>
                  <a:pt x="1473694" y="736847"/>
                </a:cubicBezTo>
                <a:cubicBezTo>
                  <a:pt x="1473694" y="1143796"/>
                  <a:pt x="1143796" y="1473694"/>
                  <a:pt x="736847" y="1473694"/>
                </a:cubicBezTo>
                <a:cubicBezTo>
                  <a:pt x="329898" y="1473694"/>
                  <a:pt x="0" y="1143796"/>
                  <a:pt x="0" y="736847"/>
                </a:cubicBezTo>
                <a:cubicBezTo>
                  <a:pt x="0" y="329898"/>
                  <a:pt x="329898" y="0"/>
                  <a:pt x="736847" y="0"/>
                </a:cubicBezTo>
                <a:close/>
              </a:path>
            </a:pathLst>
          </a:custGeom>
          <a:pattFill prst="pct25">
            <a:fgClr>
              <a:schemeClr val="accent1"/>
            </a:fgClr>
            <a:bgClr>
              <a:schemeClr val="bg2"/>
            </a:bgClr>
          </a:pattFill>
        </p:spPr>
        <p:txBody>
          <a:bodyPr wrap="square" anchor="ctr" anchorCtr="0">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200">
                <a:latin typeface="Graphik Regular" panose="020B0503030202060203" pitchFamily="34" charset="0"/>
              </a:defRPr>
            </a:lvl1pPr>
          </a:lstStyle>
          <a:p>
            <a:r>
              <a:rPr lang="en-US" dirty="0"/>
              <a:t>Drag &amp; Drop Image</a:t>
            </a:r>
          </a:p>
        </p:txBody>
      </p:sp>
      <p:sp>
        <p:nvSpPr>
          <p:cNvPr id="14" name="Picture Placeholder 13">
            <a:extLst>
              <a:ext uri="{FF2B5EF4-FFF2-40B4-BE49-F238E27FC236}">
                <a16:creationId xmlns:a16="http://schemas.microsoft.com/office/drawing/2014/main" id="{BBD4A3B3-3DA0-47E2-940C-4372B57ED766}"/>
              </a:ext>
            </a:extLst>
          </p:cNvPr>
          <p:cNvSpPr>
            <a:spLocks noGrp="1"/>
          </p:cNvSpPr>
          <p:nvPr>
            <p:ph type="pic" sz="quarter" idx="22" hasCustomPrompt="1"/>
          </p:nvPr>
        </p:nvSpPr>
        <p:spPr>
          <a:xfrm>
            <a:off x="5359154" y="1822171"/>
            <a:ext cx="1473694" cy="1473694"/>
          </a:xfrm>
          <a:custGeom>
            <a:avLst/>
            <a:gdLst>
              <a:gd name="connsiteX0" fmla="*/ 736847 w 1473694"/>
              <a:gd name="connsiteY0" fmla="*/ 0 h 1473694"/>
              <a:gd name="connsiteX1" fmla="*/ 1473694 w 1473694"/>
              <a:gd name="connsiteY1" fmla="*/ 736847 h 1473694"/>
              <a:gd name="connsiteX2" fmla="*/ 736847 w 1473694"/>
              <a:gd name="connsiteY2" fmla="*/ 1473694 h 1473694"/>
              <a:gd name="connsiteX3" fmla="*/ 0 w 1473694"/>
              <a:gd name="connsiteY3" fmla="*/ 736847 h 1473694"/>
              <a:gd name="connsiteX4" fmla="*/ 736847 w 1473694"/>
              <a:gd name="connsiteY4" fmla="*/ 0 h 1473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694" h="1473694">
                <a:moveTo>
                  <a:pt x="736847" y="0"/>
                </a:moveTo>
                <a:cubicBezTo>
                  <a:pt x="1143796" y="0"/>
                  <a:pt x="1473694" y="329898"/>
                  <a:pt x="1473694" y="736847"/>
                </a:cubicBezTo>
                <a:cubicBezTo>
                  <a:pt x="1473694" y="1143796"/>
                  <a:pt x="1143796" y="1473694"/>
                  <a:pt x="736847" y="1473694"/>
                </a:cubicBezTo>
                <a:cubicBezTo>
                  <a:pt x="329898" y="1473694"/>
                  <a:pt x="0" y="1143796"/>
                  <a:pt x="0" y="736847"/>
                </a:cubicBezTo>
                <a:cubicBezTo>
                  <a:pt x="0" y="329898"/>
                  <a:pt x="329898" y="0"/>
                  <a:pt x="736847" y="0"/>
                </a:cubicBezTo>
                <a:close/>
              </a:path>
            </a:pathLst>
          </a:custGeom>
          <a:pattFill prst="pct25">
            <a:fgClr>
              <a:schemeClr val="accent1"/>
            </a:fgClr>
            <a:bgClr>
              <a:schemeClr val="bg2"/>
            </a:bgClr>
          </a:pattFill>
        </p:spPr>
        <p:txBody>
          <a:bodyPr wrap="square" anchor="ctr" anchorCtr="0">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200">
                <a:latin typeface="Graphik Regular" panose="020B0503030202060203" pitchFamily="34" charset="0"/>
              </a:defRPr>
            </a:lvl1pPr>
          </a:lstStyle>
          <a:p>
            <a:r>
              <a:rPr lang="en-US" dirty="0"/>
              <a:t>Drag &amp; Drop Image</a:t>
            </a:r>
          </a:p>
        </p:txBody>
      </p:sp>
      <p:sp>
        <p:nvSpPr>
          <p:cNvPr id="15" name="Picture Placeholder 14">
            <a:extLst>
              <a:ext uri="{FF2B5EF4-FFF2-40B4-BE49-F238E27FC236}">
                <a16:creationId xmlns:a16="http://schemas.microsoft.com/office/drawing/2014/main" id="{12B3D46A-8CD5-45AF-B220-DF69FB370814}"/>
              </a:ext>
            </a:extLst>
          </p:cNvPr>
          <p:cNvSpPr>
            <a:spLocks noGrp="1"/>
          </p:cNvSpPr>
          <p:nvPr>
            <p:ph type="pic" sz="quarter" idx="23" hasCustomPrompt="1"/>
          </p:nvPr>
        </p:nvSpPr>
        <p:spPr>
          <a:xfrm>
            <a:off x="8927608" y="1822171"/>
            <a:ext cx="1473694" cy="1473694"/>
          </a:xfrm>
          <a:custGeom>
            <a:avLst/>
            <a:gdLst>
              <a:gd name="connsiteX0" fmla="*/ 736847 w 1473694"/>
              <a:gd name="connsiteY0" fmla="*/ 0 h 1473694"/>
              <a:gd name="connsiteX1" fmla="*/ 1473694 w 1473694"/>
              <a:gd name="connsiteY1" fmla="*/ 736847 h 1473694"/>
              <a:gd name="connsiteX2" fmla="*/ 736847 w 1473694"/>
              <a:gd name="connsiteY2" fmla="*/ 1473694 h 1473694"/>
              <a:gd name="connsiteX3" fmla="*/ 0 w 1473694"/>
              <a:gd name="connsiteY3" fmla="*/ 736847 h 1473694"/>
              <a:gd name="connsiteX4" fmla="*/ 736847 w 1473694"/>
              <a:gd name="connsiteY4" fmla="*/ 0 h 1473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694" h="1473694">
                <a:moveTo>
                  <a:pt x="736847" y="0"/>
                </a:moveTo>
                <a:cubicBezTo>
                  <a:pt x="1143796" y="0"/>
                  <a:pt x="1473694" y="329898"/>
                  <a:pt x="1473694" y="736847"/>
                </a:cubicBezTo>
                <a:cubicBezTo>
                  <a:pt x="1473694" y="1143796"/>
                  <a:pt x="1143796" y="1473694"/>
                  <a:pt x="736847" y="1473694"/>
                </a:cubicBezTo>
                <a:cubicBezTo>
                  <a:pt x="329898" y="1473694"/>
                  <a:pt x="0" y="1143796"/>
                  <a:pt x="0" y="736847"/>
                </a:cubicBezTo>
                <a:cubicBezTo>
                  <a:pt x="0" y="329898"/>
                  <a:pt x="329898" y="0"/>
                  <a:pt x="736847" y="0"/>
                </a:cubicBezTo>
                <a:close/>
              </a:path>
            </a:pathLst>
          </a:custGeom>
          <a:pattFill prst="pct25">
            <a:fgClr>
              <a:schemeClr val="accent1"/>
            </a:fgClr>
            <a:bgClr>
              <a:schemeClr val="bg2"/>
            </a:bgClr>
          </a:pattFill>
        </p:spPr>
        <p:txBody>
          <a:bodyPr wrap="square" anchor="ctr" anchorCtr="0">
            <a:no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200">
                <a:latin typeface="Graphik Regular" panose="020B0503030202060203" pitchFamily="34" charset="0"/>
              </a:defRPr>
            </a:lvl1pPr>
          </a:lstStyle>
          <a:p>
            <a:r>
              <a:rPr lang="en-US" dirty="0"/>
              <a:t>Drag &amp; Drop Image</a:t>
            </a:r>
          </a:p>
        </p:txBody>
      </p:sp>
    </p:spTree>
    <p:extLst>
      <p:ext uri="{BB962C8B-B14F-4D97-AF65-F5344CB8AC3E}">
        <p14:creationId xmlns:p14="http://schemas.microsoft.com/office/powerpoint/2010/main" val="3196570877"/>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3" name="Title 64"/>
          <p:cNvSpPr>
            <a:spLocks noGrp="1"/>
          </p:cNvSpPr>
          <p:nvPr>
            <p:ph type="title"/>
          </p:nvPr>
        </p:nvSpPr>
        <p:spPr>
          <a:xfrm>
            <a:off x="1790700" y="762000"/>
            <a:ext cx="8648700" cy="495486"/>
          </a:xfrm>
          <a:prstGeom prst="rect">
            <a:avLst/>
          </a:prstGeom>
        </p:spPr>
        <p:txBody>
          <a:bodyPr/>
          <a:lstStyle>
            <a:lvl1pPr algn="ctr">
              <a:defRPr sz="3200" b="0" i="0">
                <a:solidFill>
                  <a:schemeClr val="tx1"/>
                </a:solidFill>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a:t>Click to edit Master title style</a:t>
            </a:r>
            <a:endParaRPr lang="en-US" dirty="0"/>
          </a:p>
        </p:txBody>
      </p:sp>
      <p:sp>
        <p:nvSpPr>
          <p:cNvPr id="10" name="Picture Placeholder 9"/>
          <p:cNvSpPr>
            <a:spLocks noGrp="1"/>
          </p:cNvSpPr>
          <p:nvPr>
            <p:ph type="pic" sz="quarter" idx="15" hasCustomPrompt="1"/>
          </p:nvPr>
        </p:nvSpPr>
        <p:spPr>
          <a:xfrm>
            <a:off x="1790700" y="1989666"/>
            <a:ext cx="2637367" cy="2129523"/>
          </a:xfrm>
          <a:prstGeom prst="roundRect">
            <a:avLst>
              <a:gd name="adj" fmla="val 6038"/>
            </a:avLst>
          </a:prstGeom>
          <a:pattFill prst="pct25">
            <a:fgClr>
              <a:schemeClr val="accent1"/>
            </a:fgClr>
            <a:bgClr>
              <a:schemeClr val="bg2"/>
            </a:bgClr>
          </a:patt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a:t>
            </a:r>
          </a:p>
        </p:txBody>
      </p:sp>
      <p:sp>
        <p:nvSpPr>
          <p:cNvPr id="6" name="Picture Placeholder 9">
            <a:extLst>
              <a:ext uri="{FF2B5EF4-FFF2-40B4-BE49-F238E27FC236}">
                <a16:creationId xmlns:a16="http://schemas.microsoft.com/office/drawing/2014/main" id="{B77C46F2-75E0-40AA-AACE-F20E397CA945}"/>
              </a:ext>
            </a:extLst>
          </p:cNvPr>
          <p:cNvSpPr>
            <a:spLocks noGrp="1"/>
          </p:cNvSpPr>
          <p:nvPr>
            <p:ph type="pic" sz="quarter" idx="16" hasCustomPrompt="1"/>
          </p:nvPr>
        </p:nvSpPr>
        <p:spPr>
          <a:xfrm>
            <a:off x="4796367" y="1989665"/>
            <a:ext cx="2637367" cy="2129523"/>
          </a:xfrm>
          <a:prstGeom prst="roundRect">
            <a:avLst>
              <a:gd name="adj" fmla="val 6038"/>
            </a:avLst>
          </a:prstGeom>
          <a:pattFill prst="pct25">
            <a:fgClr>
              <a:schemeClr val="accent1"/>
            </a:fgClr>
            <a:bgClr>
              <a:schemeClr val="bg2"/>
            </a:bgClr>
          </a:patt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a:t>
            </a:r>
          </a:p>
        </p:txBody>
      </p:sp>
      <p:sp>
        <p:nvSpPr>
          <p:cNvPr id="7" name="Picture Placeholder 9">
            <a:extLst>
              <a:ext uri="{FF2B5EF4-FFF2-40B4-BE49-F238E27FC236}">
                <a16:creationId xmlns:a16="http://schemas.microsoft.com/office/drawing/2014/main" id="{43A02CC1-BBBA-4859-BDA6-12B7F140C8D2}"/>
              </a:ext>
            </a:extLst>
          </p:cNvPr>
          <p:cNvSpPr>
            <a:spLocks noGrp="1"/>
          </p:cNvSpPr>
          <p:nvPr>
            <p:ph type="pic" sz="quarter" idx="17" hasCustomPrompt="1"/>
          </p:nvPr>
        </p:nvSpPr>
        <p:spPr>
          <a:xfrm>
            <a:off x="7802033" y="1989666"/>
            <a:ext cx="2637367" cy="2129523"/>
          </a:xfrm>
          <a:prstGeom prst="roundRect">
            <a:avLst>
              <a:gd name="adj" fmla="val 6038"/>
            </a:avLst>
          </a:prstGeom>
          <a:pattFill prst="pct25">
            <a:fgClr>
              <a:schemeClr val="accent1"/>
            </a:fgClr>
            <a:bgClr>
              <a:schemeClr val="bg2"/>
            </a:bgClr>
          </a:patt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a:t>
            </a:r>
          </a:p>
        </p:txBody>
      </p:sp>
    </p:spTree>
    <p:extLst>
      <p:ext uri="{BB962C8B-B14F-4D97-AF65-F5344CB8AC3E}">
        <p14:creationId xmlns:p14="http://schemas.microsoft.com/office/powerpoint/2010/main" val="1025120436"/>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3" name="Title 64"/>
          <p:cNvSpPr>
            <a:spLocks noGrp="1"/>
          </p:cNvSpPr>
          <p:nvPr>
            <p:ph type="title"/>
          </p:nvPr>
        </p:nvSpPr>
        <p:spPr>
          <a:xfrm>
            <a:off x="1790700" y="774018"/>
            <a:ext cx="8648700" cy="495486"/>
          </a:xfrm>
          <a:prstGeom prst="rect">
            <a:avLst/>
          </a:prstGeom>
        </p:spPr>
        <p:txBody>
          <a:bodyPr/>
          <a:lstStyle>
            <a:lvl1pPr algn="ctr">
              <a:defRPr sz="3200" b="0" i="0">
                <a:solidFill>
                  <a:schemeClr val="tx1"/>
                </a:solidFill>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a:t>Click to edit Master title style</a:t>
            </a:r>
            <a:endParaRPr lang="en-US" dirty="0"/>
          </a:p>
        </p:txBody>
      </p:sp>
      <p:sp>
        <p:nvSpPr>
          <p:cNvPr id="4" name="Picture Placeholder 4"/>
          <p:cNvSpPr>
            <a:spLocks noGrp="1"/>
          </p:cNvSpPr>
          <p:nvPr>
            <p:ph type="pic" sz="quarter" idx="17" hasCustomPrompt="1"/>
          </p:nvPr>
        </p:nvSpPr>
        <p:spPr>
          <a:xfrm>
            <a:off x="1790700" y="1649174"/>
            <a:ext cx="1350335" cy="1350335"/>
          </a:xfrm>
          <a:prstGeom prst="ellipse">
            <a:avLst/>
          </a:prstGeom>
          <a:pattFill prst="pct25">
            <a:fgClr>
              <a:schemeClr val="accent1"/>
            </a:fgClr>
            <a:bgClr>
              <a:schemeClr val="bg2"/>
            </a:bgClr>
          </a:patt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a:t>
            </a:r>
          </a:p>
        </p:txBody>
      </p:sp>
      <p:sp>
        <p:nvSpPr>
          <p:cNvPr id="5" name="Picture Placeholder 4"/>
          <p:cNvSpPr>
            <a:spLocks noGrp="1"/>
          </p:cNvSpPr>
          <p:nvPr>
            <p:ph type="pic" sz="quarter" idx="18" hasCustomPrompt="1"/>
          </p:nvPr>
        </p:nvSpPr>
        <p:spPr>
          <a:xfrm>
            <a:off x="3615291" y="1649174"/>
            <a:ext cx="1350335" cy="1350335"/>
          </a:xfrm>
          <a:prstGeom prst="ellipse">
            <a:avLst/>
          </a:prstGeom>
          <a:pattFill prst="pct25">
            <a:fgClr>
              <a:schemeClr val="accent1"/>
            </a:fgClr>
            <a:bgClr>
              <a:schemeClr val="bg2"/>
            </a:bgClr>
          </a:patt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a:t>
            </a:r>
          </a:p>
        </p:txBody>
      </p:sp>
      <p:sp>
        <p:nvSpPr>
          <p:cNvPr id="6" name="Picture Placeholder 4"/>
          <p:cNvSpPr>
            <a:spLocks noGrp="1"/>
          </p:cNvSpPr>
          <p:nvPr>
            <p:ph type="pic" sz="quarter" idx="19" hasCustomPrompt="1"/>
          </p:nvPr>
        </p:nvSpPr>
        <p:spPr>
          <a:xfrm>
            <a:off x="5439882" y="1649174"/>
            <a:ext cx="1350335" cy="1350335"/>
          </a:xfrm>
          <a:prstGeom prst="ellipse">
            <a:avLst/>
          </a:prstGeom>
          <a:pattFill prst="pct25">
            <a:fgClr>
              <a:schemeClr val="accent1"/>
            </a:fgClr>
            <a:bgClr>
              <a:schemeClr val="bg2"/>
            </a:bgClr>
          </a:patt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a:t>
            </a:r>
          </a:p>
        </p:txBody>
      </p:sp>
      <p:sp>
        <p:nvSpPr>
          <p:cNvPr id="7" name="Picture Placeholder 4"/>
          <p:cNvSpPr>
            <a:spLocks noGrp="1"/>
          </p:cNvSpPr>
          <p:nvPr>
            <p:ph type="pic" sz="quarter" idx="20" hasCustomPrompt="1"/>
          </p:nvPr>
        </p:nvSpPr>
        <p:spPr>
          <a:xfrm>
            <a:off x="7264473" y="1649174"/>
            <a:ext cx="1350335" cy="1350335"/>
          </a:xfrm>
          <a:prstGeom prst="ellipse">
            <a:avLst/>
          </a:prstGeom>
          <a:pattFill prst="pct25">
            <a:fgClr>
              <a:schemeClr val="accent1"/>
            </a:fgClr>
            <a:bgClr>
              <a:schemeClr val="bg2"/>
            </a:bgClr>
          </a:patt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a:t>
            </a:r>
          </a:p>
        </p:txBody>
      </p:sp>
      <p:sp>
        <p:nvSpPr>
          <p:cNvPr id="8" name="Picture Placeholder 4"/>
          <p:cNvSpPr>
            <a:spLocks noGrp="1"/>
          </p:cNvSpPr>
          <p:nvPr>
            <p:ph type="pic" sz="quarter" idx="21" hasCustomPrompt="1"/>
          </p:nvPr>
        </p:nvSpPr>
        <p:spPr>
          <a:xfrm>
            <a:off x="9089065" y="1649174"/>
            <a:ext cx="1350335" cy="1350335"/>
          </a:xfrm>
          <a:prstGeom prst="ellipse">
            <a:avLst/>
          </a:prstGeom>
          <a:pattFill prst="pct25">
            <a:fgClr>
              <a:schemeClr val="accent1"/>
            </a:fgClr>
            <a:bgClr>
              <a:schemeClr val="bg2"/>
            </a:bgClr>
          </a:patt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a:t>
            </a:r>
          </a:p>
        </p:txBody>
      </p:sp>
      <p:sp>
        <p:nvSpPr>
          <p:cNvPr id="9" name="Picture Placeholder 4"/>
          <p:cNvSpPr>
            <a:spLocks noGrp="1"/>
          </p:cNvSpPr>
          <p:nvPr>
            <p:ph type="pic" sz="quarter" idx="22" hasCustomPrompt="1"/>
          </p:nvPr>
        </p:nvSpPr>
        <p:spPr>
          <a:xfrm>
            <a:off x="1790700" y="3858492"/>
            <a:ext cx="1350335" cy="1350335"/>
          </a:xfrm>
          <a:prstGeom prst="ellipse">
            <a:avLst/>
          </a:prstGeom>
          <a:pattFill prst="pct25">
            <a:fgClr>
              <a:schemeClr val="accent1"/>
            </a:fgClr>
            <a:bgClr>
              <a:schemeClr val="bg2"/>
            </a:bgClr>
          </a:patt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a:t>
            </a:r>
          </a:p>
        </p:txBody>
      </p:sp>
      <p:sp>
        <p:nvSpPr>
          <p:cNvPr id="10" name="Picture Placeholder 4"/>
          <p:cNvSpPr>
            <a:spLocks noGrp="1"/>
          </p:cNvSpPr>
          <p:nvPr>
            <p:ph type="pic" sz="quarter" idx="23" hasCustomPrompt="1"/>
          </p:nvPr>
        </p:nvSpPr>
        <p:spPr>
          <a:xfrm>
            <a:off x="3615291" y="3858492"/>
            <a:ext cx="1350335" cy="1350335"/>
          </a:xfrm>
          <a:prstGeom prst="ellipse">
            <a:avLst/>
          </a:prstGeom>
          <a:pattFill prst="pct25">
            <a:fgClr>
              <a:schemeClr val="accent1"/>
            </a:fgClr>
            <a:bgClr>
              <a:schemeClr val="bg2"/>
            </a:bgClr>
          </a:patt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a:t>
            </a:r>
          </a:p>
        </p:txBody>
      </p:sp>
      <p:sp>
        <p:nvSpPr>
          <p:cNvPr id="11" name="Picture Placeholder 4"/>
          <p:cNvSpPr>
            <a:spLocks noGrp="1"/>
          </p:cNvSpPr>
          <p:nvPr>
            <p:ph type="pic" sz="quarter" idx="24" hasCustomPrompt="1"/>
          </p:nvPr>
        </p:nvSpPr>
        <p:spPr>
          <a:xfrm>
            <a:off x="5439882" y="3858492"/>
            <a:ext cx="1350335" cy="1350335"/>
          </a:xfrm>
          <a:prstGeom prst="ellipse">
            <a:avLst/>
          </a:prstGeom>
          <a:pattFill prst="pct25">
            <a:fgClr>
              <a:schemeClr val="accent1"/>
            </a:fgClr>
            <a:bgClr>
              <a:schemeClr val="bg2"/>
            </a:bgClr>
          </a:patt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a:t>
            </a:r>
          </a:p>
        </p:txBody>
      </p:sp>
      <p:sp>
        <p:nvSpPr>
          <p:cNvPr id="12" name="Picture Placeholder 4"/>
          <p:cNvSpPr>
            <a:spLocks noGrp="1"/>
          </p:cNvSpPr>
          <p:nvPr>
            <p:ph type="pic" sz="quarter" idx="25" hasCustomPrompt="1"/>
          </p:nvPr>
        </p:nvSpPr>
        <p:spPr>
          <a:xfrm>
            <a:off x="7264473" y="3858492"/>
            <a:ext cx="1350335" cy="1350335"/>
          </a:xfrm>
          <a:prstGeom prst="ellipse">
            <a:avLst/>
          </a:prstGeom>
          <a:pattFill prst="pct25">
            <a:fgClr>
              <a:schemeClr val="accent1"/>
            </a:fgClr>
            <a:bgClr>
              <a:schemeClr val="bg2"/>
            </a:bgClr>
          </a:patt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a:t>
            </a:r>
          </a:p>
        </p:txBody>
      </p:sp>
      <p:sp>
        <p:nvSpPr>
          <p:cNvPr id="13" name="Picture Placeholder 4"/>
          <p:cNvSpPr>
            <a:spLocks noGrp="1"/>
          </p:cNvSpPr>
          <p:nvPr>
            <p:ph type="pic" sz="quarter" idx="26" hasCustomPrompt="1"/>
          </p:nvPr>
        </p:nvSpPr>
        <p:spPr>
          <a:xfrm>
            <a:off x="9089065" y="3858492"/>
            <a:ext cx="1350335" cy="1350335"/>
          </a:xfrm>
          <a:prstGeom prst="ellipse">
            <a:avLst/>
          </a:prstGeom>
          <a:pattFill prst="pct25">
            <a:fgClr>
              <a:schemeClr val="accent1"/>
            </a:fgClr>
            <a:bgClr>
              <a:schemeClr val="bg2"/>
            </a:bgClr>
          </a:patt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a:t>
            </a:r>
          </a:p>
        </p:txBody>
      </p:sp>
    </p:spTree>
    <p:extLst>
      <p:ext uri="{BB962C8B-B14F-4D97-AF65-F5344CB8AC3E}">
        <p14:creationId xmlns:p14="http://schemas.microsoft.com/office/powerpoint/2010/main" val="229336210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7114FAE-23A0-42A2-A0D1-A2B838BA8915}"/>
              </a:ext>
            </a:extLst>
          </p:cNvPr>
          <p:cNvSpPr>
            <a:spLocks noGrp="1"/>
          </p:cNvSpPr>
          <p:nvPr>
            <p:ph type="pic" sz="quarter" idx="22" hasCustomPrompt="1"/>
          </p:nvPr>
        </p:nvSpPr>
        <p:spPr>
          <a:xfrm>
            <a:off x="4613222" y="-1720071"/>
            <a:ext cx="3436269" cy="3436269"/>
          </a:xfrm>
          <a:custGeom>
            <a:avLst/>
            <a:gdLst>
              <a:gd name="connsiteX0" fmla="*/ 1650796 w 3301591"/>
              <a:gd name="connsiteY0" fmla="*/ 0 h 3301591"/>
              <a:gd name="connsiteX1" fmla="*/ 1792846 w 3301591"/>
              <a:gd name="connsiteY1" fmla="*/ 58840 h 3301591"/>
              <a:gd name="connsiteX2" fmla="*/ 3242752 w 3301591"/>
              <a:gd name="connsiteY2" fmla="*/ 1508746 h 3301591"/>
              <a:gd name="connsiteX3" fmla="*/ 3242752 w 3301591"/>
              <a:gd name="connsiteY3" fmla="*/ 1792846 h 3301591"/>
              <a:gd name="connsiteX4" fmla="*/ 1792846 w 3301591"/>
              <a:gd name="connsiteY4" fmla="*/ 3242752 h 3301591"/>
              <a:gd name="connsiteX5" fmla="*/ 1508746 w 3301591"/>
              <a:gd name="connsiteY5" fmla="*/ 3242752 h 3301591"/>
              <a:gd name="connsiteX6" fmla="*/ 58839 w 3301591"/>
              <a:gd name="connsiteY6" fmla="*/ 1792846 h 3301591"/>
              <a:gd name="connsiteX7" fmla="*/ 58839 w 3301591"/>
              <a:gd name="connsiteY7" fmla="*/ 1508746 h 3301591"/>
              <a:gd name="connsiteX8" fmla="*/ 1508746 w 3301591"/>
              <a:gd name="connsiteY8" fmla="*/ 58840 h 3301591"/>
              <a:gd name="connsiteX9" fmla="*/ 1650796 w 3301591"/>
              <a:gd name="connsiteY9" fmla="*/ 0 h 330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1591" h="3301591">
                <a:moveTo>
                  <a:pt x="1650796" y="0"/>
                </a:moveTo>
                <a:cubicBezTo>
                  <a:pt x="1702208" y="0"/>
                  <a:pt x="1753620" y="19613"/>
                  <a:pt x="1792846" y="58840"/>
                </a:cubicBezTo>
                <a:lnTo>
                  <a:pt x="3242752" y="1508746"/>
                </a:lnTo>
                <a:cubicBezTo>
                  <a:pt x="3321204" y="1587198"/>
                  <a:pt x="3321204" y="1714394"/>
                  <a:pt x="3242752" y="1792846"/>
                </a:cubicBezTo>
                <a:lnTo>
                  <a:pt x="1792846" y="3242752"/>
                </a:lnTo>
                <a:cubicBezTo>
                  <a:pt x="1714394" y="3321204"/>
                  <a:pt x="1587198" y="3321204"/>
                  <a:pt x="1508746" y="3242752"/>
                </a:cubicBezTo>
                <a:lnTo>
                  <a:pt x="58839" y="1792846"/>
                </a:lnTo>
                <a:cubicBezTo>
                  <a:pt x="-19613" y="1714394"/>
                  <a:pt x="-19613" y="1587198"/>
                  <a:pt x="58839" y="1508746"/>
                </a:cubicBezTo>
                <a:lnTo>
                  <a:pt x="1508746" y="58840"/>
                </a:lnTo>
                <a:cubicBezTo>
                  <a:pt x="1547972" y="19613"/>
                  <a:pt x="1599384" y="0"/>
                  <a:pt x="1650796" y="0"/>
                </a:cubicBezTo>
                <a:close/>
              </a:path>
            </a:pathLst>
          </a:custGeom>
          <a:pattFill prst="pct25">
            <a:fgClr>
              <a:schemeClr val="accent1"/>
            </a:fgClr>
            <a:bgClr>
              <a:schemeClr val="bg2"/>
            </a:bgClr>
          </a:pattFill>
        </p:spPr>
        <p:txBody>
          <a:bodyPr wrap="square" anchor="ctr" anchorCtr="0">
            <a:noAutofit/>
          </a:bodyPr>
          <a:lstStyle>
            <a:lvl1pPr marL="0" indent="0" algn="ctr">
              <a:buNone/>
              <a:defRPr sz="1200">
                <a:latin typeface="Graphik Regular" panose="020B0503030202060203" pitchFamily="34" charset="0"/>
              </a:defRPr>
            </a:lvl1pPr>
          </a:lstStyle>
          <a:p>
            <a:r>
              <a:rPr lang="en-US" dirty="0"/>
              <a:t>Drag &amp; Drop Image</a:t>
            </a:r>
          </a:p>
        </p:txBody>
      </p:sp>
      <p:sp>
        <p:nvSpPr>
          <p:cNvPr id="11" name="Picture Placeholder 10">
            <a:extLst>
              <a:ext uri="{FF2B5EF4-FFF2-40B4-BE49-F238E27FC236}">
                <a16:creationId xmlns:a16="http://schemas.microsoft.com/office/drawing/2014/main" id="{A7289F1C-40A8-4FAB-9B71-49BF23674F38}"/>
              </a:ext>
            </a:extLst>
          </p:cNvPr>
          <p:cNvSpPr>
            <a:spLocks noGrp="1"/>
          </p:cNvSpPr>
          <p:nvPr>
            <p:ph type="pic" sz="quarter" idx="23" hasCustomPrompt="1"/>
          </p:nvPr>
        </p:nvSpPr>
        <p:spPr>
          <a:xfrm>
            <a:off x="6525656" y="221757"/>
            <a:ext cx="3436269" cy="3436269"/>
          </a:xfrm>
          <a:custGeom>
            <a:avLst/>
            <a:gdLst>
              <a:gd name="connsiteX0" fmla="*/ 1650796 w 3301591"/>
              <a:gd name="connsiteY0" fmla="*/ 0 h 3301591"/>
              <a:gd name="connsiteX1" fmla="*/ 1792846 w 3301591"/>
              <a:gd name="connsiteY1" fmla="*/ 58840 h 3301591"/>
              <a:gd name="connsiteX2" fmla="*/ 3242752 w 3301591"/>
              <a:gd name="connsiteY2" fmla="*/ 1508746 h 3301591"/>
              <a:gd name="connsiteX3" fmla="*/ 3242752 w 3301591"/>
              <a:gd name="connsiteY3" fmla="*/ 1792846 h 3301591"/>
              <a:gd name="connsiteX4" fmla="*/ 1792846 w 3301591"/>
              <a:gd name="connsiteY4" fmla="*/ 3242752 h 3301591"/>
              <a:gd name="connsiteX5" fmla="*/ 1508746 w 3301591"/>
              <a:gd name="connsiteY5" fmla="*/ 3242752 h 3301591"/>
              <a:gd name="connsiteX6" fmla="*/ 58839 w 3301591"/>
              <a:gd name="connsiteY6" fmla="*/ 1792846 h 3301591"/>
              <a:gd name="connsiteX7" fmla="*/ 58839 w 3301591"/>
              <a:gd name="connsiteY7" fmla="*/ 1508746 h 3301591"/>
              <a:gd name="connsiteX8" fmla="*/ 1508746 w 3301591"/>
              <a:gd name="connsiteY8" fmla="*/ 58840 h 3301591"/>
              <a:gd name="connsiteX9" fmla="*/ 1650796 w 3301591"/>
              <a:gd name="connsiteY9" fmla="*/ 0 h 330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1591" h="3301591">
                <a:moveTo>
                  <a:pt x="1650796" y="0"/>
                </a:moveTo>
                <a:cubicBezTo>
                  <a:pt x="1702208" y="0"/>
                  <a:pt x="1753620" y="19613"/>
                  <a:pt x="1792846" y="58840"/>
                </a:cubicBezTo>
                <a:lnTo>
                  <a:pt x="3242752" y="1508746"/>
                </a:lnTo>
                <a:cubicBezTo>
                  <a:pt x="3321204" y="1587198"/>
                  <a:pt x="3321204" y="1714394"/>
                  <a:pt x="3242752" y="1792846"/>
                </a:cubicBezTo>
                <a:lnTo>
                  <a:pt x="1792846" y="3242752"/>
                </a:lnTo>
                <a:cubicBezTo>
                  <a:pt x="1714394" y="3321204"/>
                  <a:pt x="1587198" y="3321204"/>
                  <a:pt x="1508746" y="3242752"/>
                </a:cubicBezTo>
                <a:lnTo>
                  <a:pt x="58839" y="1792846"/>
                </a:lnTo>
                <a:cubicBezTo>
                  <a:pt x="-19613" y="1714394"/>
                  <a:pt x="-19613" y="1587198"/>
                  <a:pt x="58839" y="1508746"/>
                </a:cubicBezTo>
                <a:lnTo>
                  <a:pt x="1508746" y="58840"/>
                </a:lnTo>
                <a:cubicBezTo>
                  <a:pt x="1547972" y="19613"/>
                  <a:pt x="1599384" y="0"/>
                  <a:pt x="1650796" y="0"/>
                </a:cubicBezTo>
                <a:close/>
              </a:path>
            </a:pathLst>
          </a:custGeom>
          <a:pattFill prst="pct25">
            <a:fgClr>
              <a:schemeClr val="accent1"/>
            </a:fgClr>
            <a:bgClr>
              <a:schemeClr val="bg2"/>
            </a:bgClr>
          </a:pattFill>
        </p:spPr>
        <p:txBody>
          <a:bodyPr wrap="square" anchor="ctr" anchorCtr="0">
            <a:noAutofit/>
          </a:bodyPr>
          <a:lstStyle>
            <a:lvl1pPr marL="0" indent="0" algn="ctr">
              <a:buNone/>
              <a:defRPr sz="1200">
                <a:latin typeface="Graphik Regular" panose="020B0503030202060203" pitchFamily="34" charset="0"/>
              </a:defRPr>
            </a:lvl1pPr>
          </a:lstStyle>
          <a:p>
            <a:r>
              <a:rPr lang="en-US" dirty="0"/>
              <a:t>Drag &amp; Drop Image</a:t>
            </a:r>
          </a:p>
        </p:txBody>
      </p:sp>
      <p:sp>
        <p:nvSpPr>
          <p:cNvPr id="12" name="Picture Placeholder 11">
            <a:extLst>
              <a:ext uri="{FF2B5EF4-FFF2-40B4-BE49-F238E27FC236}">
                <a16:creationId xmlns:a16="http://schemas.microsoft.com/office/drawing/2014/main" id="{8942A4B9-4836-4E22-9355-D6D4A4A687C9}"/>
              </a:ext>
            </a:extLst>
          </p:cNvPr>
          <p:cNvSpPr>
            <a:spLocks noGrp="1"/>
          </p:cNvSpPr>
          <p:nvPr>
            <p:ph type="pic" sz="quarter" idx="24" hasCustomPrompt="1"/>
          </p:nvPr>
        </p:nvSpPr>
        <p:spPr>
          <a:xfrm>
            <a:off x="8438090" y="2161647"/>
            <a:ext cx="3436269" cy="3436269"/>
          </a:xfrm>
          <a:custGeom>
            <a:avLst/>
            <a:gdLst>
              <a:gd name="connsiteX0" fmla="*/ 1650796 w 3301591"/>
              <a:gd name="connsiteY0" fmla="*/ 0 h 3301591"/>
              <a:gd name="connsiteX1" fmla="*/ 1792846 w 3301591"/>
              <a:gd name="connsiteY1" fmla="*/ 58840 h 3301591"/>
              <a:gd name="connsiteX2" fmla="*/ 3242752 w 3301591"/>
              <a:gd name="connsiteY2" fmla="*/ 1508746 h 3301591"/>
              <a:gd name="connsiteX3" fmla="*/ 3242752 w 3301591"/>
              <a:gd name="connsiteY3" fmla="*/ 1792846 h 3301591"/>
              <a:gd name="connsiteX4" fmla="*/ 1792846 w 3301591"/>
              <a:gd name="connsiteY4" fmla="*/ 3242752 h 3301591"/>
              <a:gd name="connsiteX5" fmla="*/ 1508746 w 3301591"/>
              <a:gd name="connsiteY5" fmla="*/ 3242752 h 3301591"/>
              <a:gd name="connsiteX6" fmla="*/ 58839 w 3301591"/>
              <a:gd name="connsiteY6" fmla="*/ 1792846 h 3301591"/>
              <a:gd name="connsiteX7" fmla="*/ 58839 w 3301591"/>
              <a:gd name="connsiteY7" fmla="*/ 1508746 h 3301591"/>
              <a:gd name="connsiteX8" fmla="*/ 1508746 w 3301591"/>
              <a:gd name="connsiteY8" fmla="*/ 58840 h 3301591"/>
              <a:gd name="connsiteX9" fmla="*/ 1650796 w 3301591"/>
              <a:gd name="connsiteY9" fmla="*/ 0 h 330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1591" h="3301591">
                <a:moveTo>
                  <a:pt x="1650796" y="0"/>
                </a:moveTo>
                <a:cubicBezTo>
                  <a:pt x="1702208" y="0"/>
                  <a:pt x="1753620" y="19613"/>
                  <a:pt x="1792846" y="58840"/>
                </a:cubicBezTo>
                <a:lnTo>
                  <a:pt x="3242752" y="1508746"/>
                </a:lnTo>
                <a:cubicBezTo>
                  <a:pt x="3321204" y="1587198"/>
                  <a:pt x="3321204" y="1714394"/>
                  <a:pt x="3242752" y="1792846"/>
                </a:cubicBezTo>
                <a:lnTo>
                  <a:pt x="1792846" y="3242752"/>
                </a:lnTo>
                <a:cubicBezTo>
                  <a:pt x="1714394" y="3321204"/>
                  <a:pt x="1587198" y="3321204"/>
                  <a:pt x="1508746" y="3242752"/>
                </a:cubicBezTo>
                <a:lnTo>
                  <a:pt x="58839" y="1792846"/>
                </a:lnTo>
                <a:cubicBezTo>
                  <a:pt x="-19613" y="1714394"/>
                  <a:pt x="-19613" y="1587198"/>
                  <a:pt x="58839" y="1508746"/>
                </a:cubicBezTo>
                <a:lnTo>
                  <a:pt x="1508746" y="58840"/>
                </a:lnTo>
                <a:cubicBezTo>
                  <a:pt x="1547972" y="19613"/>
                  <a:pt x="1599384" y="0"/>
                  <a:pt x="1650796" y="0"/>
                </a:cubicBezTo>
                <a:close/>
              </a:path>
            </a:pathLst>
          </a:custGeom>
          <a:pattFill prst="pct25">
            <a:fgClr>
              <a:schemeClr val="accent1"/>
            </a:fgClr>
            <a:bgClr>
              <a:schemeClr val="bg2"/>
            </a:bgClr>
          </a:pattFill>
        </p:spPr>
        <p:txBody>
          <a:bodyPr wrap="square" anchor="ctr" anchorCtr="0">
            <a:noAutofit/>
          </a:bodyPr>
          <a:lstStyle>
            <a:lvl1pPr marL="0" indent="0" algn="ctr">
              <a:buNone/>
              <a:defRPr sz="1200">
                <a:latin typeface="Graphik Regular" panose="020B0503030202060203" pitchFamily="34" charset="0"/>
              </a:defRPr>
            </a:lvl1pPr>
          </a:lstStyle>
          <a:p>
            <a:r>
              <a:rPr lang="en-US" dirty="0"/>
              <a:t>Drag &amp; Drop Image</a:t>
            </a:r>
          </a:p>
        </p:txBody>
      </p:sp>
      <p:sp>
        <p:nvSpPr>
          <p:cNvPr id="13" name="Picture Placeholder 12">
            <a:extLst>
              <a:ext uri="{FF2B5EF4-FFF2-40B4-BE49-F238E27FC236}">
                <a16:creationId xmlns:a16="http://schemas.microsoft.com/office/drawing/2014/main" id="{F8FE56AC-DA58-4FA8-B875-C2B5A0B9C4BA}"/>
              </a:ext>
            </a:extLst>
          </p:cNvPr>
          <p:cNvSpPr>
            <a:spLocks noGrp="1"/>
          </p:cNvSpPr>
          <p:nvPr>
            <p:ph type="pic" sz="quarter" idx="25" hasCustomPrompt="1"/>
          </p:nvPr>
        </p:nvSpPr>
        <p:spPr>
          <a:xfrm>
            <a:off x="10376557" y="221757"/>
            <a:ext cx="3436269" cy="3436269"/>
          </a:xfrm>
          <a:custGeom>
            <a:avLst/>
            <a:gdLst>
              <a:gd name="connsiteX0" fmla="*/ 1650796 w 3301591"/>
              <a:gd name="connsiteY0" fmla="*/ 0 h 3301591"/>
              <a:gd name="connsiteX1" fmla="*/ 1792846 w 3301591"/>
              <a:gd name="connsiteY1" fmla="*/ 58840 h 3301591"/>
              <a:gd name="connsiteX2" fmla="*/ 3242752 w 3301591"/>
              <a:gd name="connsiteY2" fmla="*/ 1508746 h 3301591"/>
              <a:gd name="connsiteX3" fmla="*/ 3242752 w 3301591"/>
              <a:gd name="connsiteY3" fmla="*/ 1792846 h 3301591"/>
              <a:gd name="connsiteX4" fmla="*/ 1792846 w 3301591"/>
              <a:gd name="connsiteY4" fmla="*/ 3242752 h 3301591"/>
              <a:gd name="connsiteX5" fmla="*/ 1508746 w 3301591"/>
              <a:gd name="connsiteY5" fmla="*/ 3242752 h 3301591"/>
              <a:gd name="connsiteX6" fmla="*/ 58839 w 3301591"/>
              <a:gd name="connsiteY6" fmla="*/ 1792846 h 3301591"/>
              <a:gd name="connsiteX7" fmla="*/ 58839 w 3301591"/>
              <a:gd name="connsiteY7" fmla="*/ 1508746 h 3301591"/>
              <a:gd name="connsiteX8" fmla="*/ 1508746 w 3301591"/>
              <a:gd name="connsiteY8" fmla="*/ 58840 h 3301591"/>
              <a:gd name="connsiteX9" fmla="*/ 1650796 w 3301591"/>
              <a:gd name="connsiteY9" fmla="*/ 0 h 330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1591" h="3301591">
                <a:moveTo>
                  <a:pt x="1650796" y="0"/>
                </a:moveTo>
                <a:cubicBezTo>
                  <a:pt x="1702208" y="0"/>
                  <a:pt x="1753620" y="19613"/>
                  <a:pt x="1792846" y="58840"/>
                </a:cubicBezTo>
                <a:lnTo>
                  <a:pt x="3242752" y="1508746"/>
                </a:lnTo>
                <a:cubicBezTo>
                  <a:pt x="3321204" y="1587198"/>
                  <a:pt x="3321204" y="1714394"/>
                  <a:pt x="3242752" y="1792846"/>
                </a:cubicBezTo>
                <a:lnTo>
                  <a:pt x="1792846" y="3242752"/>
                </a:lnTo>
                <a:cubicBezTo>
                  <a:pt x="1714394" y="3321204"/>
                  <a:pt x="1587198" y="3321204"/>
                  <a:pt x="1508746" y="3242752"/>
                </a:cubicBezTo>
                <a:lnTo>
                  <a:pt x="58839" y="1792846"/>
                </a:lnTo>
                <a:cubicBezTo>
                  <a:pt x="-19613" y="1714394"/>
                  <a:pt x="-19613" y="1587198"/>
                  <a:pt x="58839" y="1508746"/>
                </a:cubicBezTo>
                <a:lnTo>
                  <a:pt x="1508746" y="58840"/>
                </a:lnTo>
                <a:cubicBezTo>
                  <a:pt x="1547972" y="19613"/>
                  <a:pt x="1599384" y="0"/>
                  <a:pt x="1650796" y="0"/>
                </a:cubicBezTo>
                <a:close/>
              </a:path>
            </a:pathLst>
          </a:custGeom>
          <a:pattFill prst="pct25">
            <a:fgClr>
              <a:schemeClr val="accent1"/>
            </a:fgClr>
            <a:bgClr>
              <a:schemeClr val="bg2"/>
            </a:bgClr>
          </a:pattFill>
        </p:spPr>
        <p:txBody>
          <a:bodyPr wrap="square" anchor="ctr" anchorCtr="0">
            <a:noAutofit/>
          </a:bodyPr>
          <a:lstStyle>
            <a:lvl1pPr marL="0" indent="0" algn="ctr">
              <a:buNone/>
              <a:defRPr sz="1200">
                <a:latin typeface="Graphik Regular" panose="020B0503030202060203" pitchFamily="34" charset="0"/>
              </a:defRPr>
            </a:lvl1pPr>
          </a:lstStyle>
          <a:p>
            <a:r>
              <a:rPr lang="en-US" dirty="0"/>
              <a:t>Drag &amp; Drop Image</a:t>
            </a:r>
          </a:p>
        </p:txBody>
      </p:sp>
      <p:sp>
        <p:nvSpPr>
          <p:cNvPr id="14" name="Picture Placeholder 13">
            <a:extLst>
              <a:ext uri="{FF2B5EF4-FFF2-40B4-BE49-F238E27FC236}">
                <a16:creationId xmlns:a16="http://schemas.microsoft.com/office/drawing/2014/main" id="{4D3CC473-09EA-438E-8CCD-763CCC606988}"/>
              </a:ext>
            </a:extLst>
          </p:cNvPr>
          <p:cNvSpPr>
            <a:spLocks noGrp="1"/>
          </p:cNvSpPr>
          <p:nvPr>
            <p:ph type="pic" sz="quarter" idx="26" hasCustomPrompt="1"/>
          </p:nvPr>
        </p:nvSpPr>
        <p:spPr>
          <a:xfrm>
            <a:off x="8451107" y="-1718135"/>
            <a:ext cx="3436269" cy="3436269"/>
          </a:xfrm>
          <a:custGeom>
            <a:avLst/>
            <a:gdLst>
              <a:gd name="connsiteX0" fmla="*/ 1650796 w 3301591"/>
              <a:gd name="connsiteY0" fmla="*/ 0 h 3301591"/>
              <a:gd name="connsiteX1" fmla="*/ 1792846 w 3301591"/>
              <a:gd name="connsiteY1" fmla="*/ 58840 h 3301591"/>
              <a:gd name="connsiteX2" fmla="*/ 3242752 w 3301591"/>
              <a:gd name="connsiteY2" fmla="*/ 1508746 h 3301591"/>
              <a:gd name="connsiteX3" fmla="*/ 3242752 w 3301591"/>
              <a:gd name="connsiteY3" fmla="*/ 1792846 h 3301591"/>
              <a:gd name="connsiteX4" fmla="*/ 1792846 w 3301591"/>
              <a:gd name="connsiteY4" fmla="*/ 3242752 h 3301591"/>
              <a:gd name="connsiteX5" fmla="*/ 1508746 w 3301591"/>
              <a:gd name="connsiteY5" fmla="*/ 3242752 h 3301591"/>
              <a:gd name="connsiteX6" fmla="*/ 58839 w 3301591"/>
              <a:gd name="connsiteY6" fmla="*/ 1792846 h 3301591"/>
              <a:gd name="connsiteX7" fmla="*/ 58839 w 3301591"/>
              <a:gd name="connsiteY7" fmla="*/ 1508746 h 3301591"/>
              <a:gd name="connsiteX8" fmla="*/ 1508746 w 3301591"/>
              <a:gd name="connsiteY8" fmla="*/ 58840 h 3301591"/>
              <a:gd name="connsiteX9" fmla="*/ 1650796 w 3301591"/>
              <a:gd name="connsiteY9" fmla="*/ 0 h 330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1591" h="3301591">
                <a:moveTo>
                  <a:pt x="1650796" y="0"/>
                </a:moveTo>
                <a:cubicBezTo>
                  <a:pt x="1702208" y="0"/>
                  <a:pt x="1753620" y="19613"/>
                  <a:pt x="1792846" y="58840"/>
                </a:cubicBezTo>
                <a:lnTo>
                  <a:pt x="3242752" y="1508746"/>
                </a:lnTo>
                <a:cubicBezTo>
                  <a:pt x="3321204" y="1587198"/>
                  <a:pt x="3321204" y="1714394"/>
                  <a:pt x="3242752" y="1792846"/>
                </a:cubicBezTo>
                <a:lnTo>
                  <a:pt x="1792846" y="3242752"/>
                </a:lnTo>
                <a:cubicBezTo>
                  <a:pt x="1714394" y="3321204"/>
                  <a:pt x="1587198" y="3321204"/>
                  <a:pt x="1508746" y="3242752"/>
                </a:cubicBezTo>
                <a:lnTo>
                  <a:pt x="58839" y="1792846"/>
                </a:lnTo>
                <a:cubicBezTo>
                  <a:pt x="-19613" y="1714394"/>
                  <a:pt x="-19613" y="1587198"/>
                  <a:pt x="58839" y="1508746"/>
                </a:cubicBezTo>
                <a:lnTo>
                  <a:pt x="1508746" y="58840"/>
                </a:lnTo>
                <a:cubicBezTo>
                  <a:pt x="1547972" y="19613"/>
                  <a:pt x="1599384" y="0"/>
                  <a:pt x="1650796" y="0"/>
                </a:cubicBezTo>
                <a:close/>
              </a:path>
            </a:pathLst>
          </a:custGeom>
          <a:pattFill prst="pct25">
            <a:fgClr>
              <a:schemeClr val="accent1"/>
            </a:fgClr>
            <a:bgClr>
              <a:schemeClr val="bg2"/>
            </a:bgClr>
          </a:pattFill>
        </p:spPr>
        <p:txBody>
          <a:bodyPr wrap="square" anchor="ctr" anchorCtr="0">
            <a:noAutofit/>
          </a:bodyPr>
          <a:lstStyle>
            <a:lvl1pPr marL="0" indent="0" algn="ctr">
              <a:buNone/>
              <a:defRPr sz="1200">
                <a:latin typeface="Graphik Regular" panose="020B0503030202060203" pitchFamily="34" charset="0"/>
              </a:defRPr>
            </a:lvl1pPr>
          </a:lstStyle>
          <a:p>
            <a:r>
              <a:rPr lang="en-US" dirty="0"/>
              <a:t>Drag &amp; Drop Image</a:t>
            </a:r>
          </a:p>
        </p:txBody>
      </p:sp>
    </p:spTree>
    <p:extLst>
      <p:ext uri="{BB962C8B-B14F-4D97-AF65-F5344CB8AC3E}">
        <p14:creationId xmlns:p14="http://schemas.microsoft.com/office/powerpoint/2010/main" val="629335339"/>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7">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A61FAA-4E4B-4BCA-B6D5-55E4AE57A6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2246" y="-722786"/>
            <a:ext cx="5109583" cy="8734329"/>
          </a:xfrm>
          <a:prstGeom prst="rect">
            <a:avLst/>
          </a:prstGeom>
        </p:spPr>
      </p:pic>
      <p:pic>
        <p:nvPicPr>
          <p:cNvPr id="13" name="Picture 12">
            <a:extLst>
              <a:ext uri="{FF2B5EF4-FFF2-40B4-BE49-F238E27FC236}">
                <a16:creationId xmlns:a16="http://schemas.microsoft.com/office/drawing/2014/main" id="{1CA5D261-5736-4FE8-A232-E3C77D5303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46242" y="1450902"/>
            <a:ext cx="1910993" cy="3851774"/>
          </a:xfrm>
          <a:prstGeom prst="rect">
            <a:avLst/>
          </a:prstGeom>
        </p:spPr>
      </p:pic>
      <p:sp>
        <p:nvSpPr>
          <p:cNvPr id="12" name="Picture Placeholder 2"/>
          <p:cNvSpPr>
            <a:spLocks noGrp="1"/>
          </p:cNvSpPr>
          <p:nvPr>
            <p:ph type="pic" sz="quarter" idx="12" hasCustomPrompt="1"/>
          </p:nvPr>
        </p:nvSpPr>
        <p:spPr>
          <a:xfrm>
            <a:off x="3325864" y="1811788"/>
            <a:ext cx="1756499" cy="3159152"/>
          </a:xfrm>
          <a:prstGeom prst="rect">
            <a:avLst/>
          </a:prstGeom>
          <a:pattFill prst="pct25">
            <a:fgClr>
              <a:schemeClr val="accent1"/>
            </a:fgClr>
            <a:bgClr>
              <a:schemeClr val="bg1">
                <a:lumMod val="85000"/>
              </a:schemeClr>
            </a:bgClr>
          </a:pattFill>
        </p:spPr>
        <p:txBody>
          <a:bodyPr anchor="ctr"/>
          <a:lstStyle>
            <a:lvl1pPr marL="0" indent="0" algn="ctr">
              <a:buNone/>
              <a:defRPr sz="1200" b="0" i="0">
                <a:latin typeface="Graphik Regular" panose="020B0503030202060203" pitchFamily="34" charset="0"/>
                <a:ea typeface="Source Sans Pro" charset="0"/>
                <a:cs typeface="Graphik Regular" panose="020B0503030202060203" pitchFamily="34" charset="0"/>
              </a:defRPr>
            </a:lvl1pPr>
          </a:lstStyle>
          <a:p>
            <a:r>
              <a:rPr lang="en-US" dirty="0"/>
              <a:t>Drag &amp; Drop Image</a:t>
            </a:r>
          </a:p>
        </p:txBody>
      </p:sp>
      <p:sp>
        <p:nvSpPr>
          <p:cNvPr id="5" name="Title 64">
            <a:extLst>
              <a:ext uri="{FF2B5EF4-FFF2-40B4-BE49-F238E27FC236}">
                <a16:creationId xmlns:a16="http://schemas.microsoft.com/office/drawing/2014/main" id="{2B3D2892-3770-4AC9-8B95-698A1BE6C687}"/>
              </a:ext>
            </a:extLst>
          </p:cNvPr>
          <p:cNvSpPr>
            <a:spLocks noGrp="1"/>
          </p:cNvSpPr>
          <p:nvPr>
            <p:ph type="title"/>
          </p:nvPr>
        </p:nvSpPr>
        <p:spPr>
          <a:xfrm>
            <a:off x="1790700" y="777426"/>
            <a:ext cx="8648700" cy="495486"/>
          </a:xfrm>
          <a:prstGeom prst="rect">
            <a:avLst/>
          </a:prstGeom>
        </p:spPr>
        <p:txBody>
          <a:bodyPr/>
          <a:lstStyle>
            <a:lvl1pPr algn="ctr">
              <a:defRPr sz="3200" b="0" i="0">
                <a:solidFill>
                  <a:schemeClr val="tx1"/>
                </a:solidFill>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8893807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0">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97303" y="197303"/>
            <a:ext cx="4939393" cy="6858000"/>
          </a:xfrm>
          <a:prstGeom prst="rect">
            <a:avLst/>
          </a:prstGeom>
          <a:effectLst/>
        </p:spPr>
      </p:pic>
      <p:sp>
        <p:nvSpPr>
          <p:cNvPr id="11" name="Picture Placeholder 2"/>
          <p:cNvSpPr>
            <a:spLocks noGrp="1"/>
          </p:cNvSpPr>
          <p:nvPr>
            <p:ph type="pic" sz="quarter" idx="15" hasCustomPrompt="1"/>
          </p:nvPr>
        </p:nvSpPr>
        <p:spPr>
          <a:xfrm>
            <a:off x="-162" y="1644524"/>
            <a:ext cx="5278351" cy="3965530"/>
          </a:xfrm>
          <a:prstGeom prst="rect">
            <a:avLst/>
          </a:prstGeom>
          <a:pattFill prst="pct25">
            <a:fgClr>
              <a:schemeClr val="accent1"/>
            </a:fgClr>
            <a:bgClr>
              <a:schemeClr val="bg2"/>
            </a:bgClr>
          </a:pattFill>
        </p:spPr>
        <p:txBody>
          <a:bodyPr anchor="ctr"/>
          <a:lstStyle>
            <a:lvl1pPr marL="0" indent="0" algn="ctr">
              <a:buNone/>
              <a:defRPr sz="1200" b="0" i="0">
                <a:latin typeface="Graphik Regular" panose="020B0503030202060203" pitchFamily="34" charset="0"/>
                <a:ea typeface="Source Sans Pro" charset="0"/>
                <a:cs typeface="Graphik Regular" panose="020B0503030202060203" pitchFamily="34" charset="0"/>
              </a:defRPr>
            </a:lvl1pPr>
          </a:lstStyle>
          <a:p>
            <a:r>
              <a:rPr lang="en-US" dirty="0"/>
              <a:t>Drag &amp; Drop Image</a:t>
            </a:r>
          </a:p>
        </p:txBody>
      </p:sp>
      <p:sp>
        <p:nvSpPr>
          <p:cNvPr id="4" name="Title 64">
            <a:extLst>
              <a:ext uri="{FF2B5EF4-FFF2-40B4-BE49-F238E27FC236}">
                <a16:creationId xmlns:a16="http://schemas.microsoft.com/office/drawing/2014/main" id="{21B3123E-2416-4C44-B3EE-D754462CF4F4}"/>
              </a:ext>
            </a:extLst>
          </p:cNvPr>
          <p:cNvSpPr>
            <a:spLocks noGrp="1"/>
          </p:cNvSpPr>
          <p:nvPr>
            <p:ph type="title"/>
          </p:nvPr>
        </p:nvSpPr>
        <p:spPr>
          <a:xfrm>
            <a:off x="1790700" y="777426"/>
            <a:ext cx="8648700" cy="495486"/>
          </a:xfrm>
          <a:prstGeom prst="rect">
            <a:avLst/>
          </a:prstGeom>
        </p:spPr>
        <p:txBody>
          <a:bodyPr/>
          <a:lstStyle>
            <a:lvl1pPr algn="ctr">
              <a:defRPr sz="3200" b="0" i="0">
                <a:solidFill>
                  <a:schemeClr val="tx1"/>
                </a:solidFill>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14280355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7ADCE-FBA3-4F0B-90A8-7ACA9614A1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1E4D22-0138-4D48-A385-82B20CEA2C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836CAE-1A2A-4228-9C65-1196DD0C8915}"/>
              </a:ext>
            </a:extLst>
          </p:cNvPr>
          <p:cNvSpPr>
            <a:spLocks noGrp="1"/>
          </p:cNvSpPr>
          <p:nvPr>
            <p:ph type="dt" sz="half" idx="10"/>
          </p:nvPr>
        </p:nvSpPr>
        <p:spPr/>
        <p:txBody>
          <a:bodyPr/>
          <a:lstStyle/>
          <a:p>
            <a:fld id="{5035E82A-54D3-4238-BF1D-14CC451CBF2E}" type="datetimeFigureOut">
              <a:rPr lang="en-US" smtClean="0"/>
              <a:t>4/5/2021</a:t>
            </a:fld>
            <a:endParaRPr lang="en-US"/>
          </a:p>
        </p:txBody>
      </p:sp>
      <p:sp>
        <p:nvSpPr>
          <p:cNvPr id="5" name="Footer Placeholder 4">
            <a:extLst>
              <a:ext uri="{FF2B5EF4-FFF2-40B4-BE49-F238E27FC236}">
                <a16:creationId xmlns:a16="http://schemas.microsoft.com/office/drawing/2014/main" id="{359B99A9-553A-4FE8-AE1E-681F96AEF4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455B9F-0A1F-46CB-9744-825C0ABC740F}"/>
              </a:ext>
            </a:extLst>
          </p:cNvPr>
          <p:cNvSpPr>
            <a:spLocks noGrp="1"/>
          </p:cNvSpPr>
          <p:nvPr>
            <p:ph type="sldNum" sz="quarter" idx="12"/>
          </p:nvPr>
        </p:nvSpPr>
        <p:spPr/>
        <p:txBody>
          <a:bodyPr/>
          <a:lstStyle/>
          <a:p>
            <a:fld id="{4D52F4C7-789C-4898-AA6F-D1BBEFF00D68}" type="slidenum">
              <a:rPr lang="en-US" smtClean="0"/>
              <a:t>‹#›</a:t>
            </a:fld>
            <a:endParaRPr lang="en-US"/>
          </a:p>
        </p:txBody>
      </p:sp>
    </p:spTree>
    <p:extLst>
      <p:ext uri="{BB962C8B-B14F-4D97-AF65-F5344CB8AC3E}">
        <p14:creationId xmlns:p14="http://schemas.microsoft.com/office/powerpoint/2010/main" val="104777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 columns">
  <p:cSld name="2 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1790700" y="762000"/>
            <a:ext cx="8648700" cy="495486"/>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5"/>
          <p:cNvSpPr txBox="1">
            <a:spLocks noGrp="1"/>
          </p:cNvSpPr>
          <p:nvPr>
            <p:ph type="body" idx="1"/>
          </p:nvPr>
        </p:nvSpPr>
        <p:spPr>
          <a:xfrm>
            <a:off x="1790700" y="1691641"/>
            <a:ext cx="8648700" cy="440436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F7F7F"/>
              </a:buClr>
              <a:buSzPts val="2400"/>
              <a:buNone/>
              <a:defRPr sz="2400"/>
            </a:lvl1pPr>
            <a:lvl2pPr marL="914400" lvl="1" indent="-228600" algn="l">
              <a:lnSpc>
                <a:spcPct val="90000"/>
              </a:lnSpc>
              <a:spcBef>
                <a:spcPts val="500"/>
              </a:spcBef>
              <a:spcAft>
                <a:spcPts val="0"/>
              </a:spcAft>
              <a:buClr>
                <a:srgbClr val="7F7F7F"/>
              </a:buClr>
              <a:buSzPts val="2400"/>
              <a:buNone/>
              <a:defRPr/>
            </a:lvl2pPr>
            <a:lvl3pPr marL="1371600" lvl="2" indent="-228600" algn="l">
              <a:lnSpc>
                <a:spcPct val="90000"/>
              </a:lnSpc>
              <a:spcBef>
                <a:spcPts val="500"/>
              </a:spcBef>
              <a:spcAft>
                <a:spcPts val="0"/>
              </a:spcAft>
              <a:buClr>
                <a:srgbClr val="7F7F7F"/>
              </a:buClr>
              <a:buSzPts val="2000"/>
              <a:buNone/>
              <a:defRPr/>
            </a:lvl3pPr>
            <a:lvl4pPr marL="1828800" lvl="3" indent="-228600" algn="l">
              <a:lnSpc>
                <a:spcPct val="90000"/>
              </a:lnSpc>
              <a:spcBef>
                <a:spcPts val="500"/>
              </a:spcBef>
              <a:spcAft>
                <a:spcPts val="0"/>
              </a:spcAft>
              <a:buClr>
                <a:srgbClr val="7F7F7F"/>
              </a:buClr>
              <a:buSzPts val="1800"/>
              <a:buNone/>
              <a:defRPr/>
            </a:lvl4pPr>
            <a:lvl5pPr marL="2286000" lvl="4" indent="-228600" algn="l">
              <a:lnSpc>
                <a:spcPct val="90000"/>
              </a:lnSpc>
              <a:spcBef>
                <a:spcPts val="500"/>
              </a:spcBef>
              <a:spcAft>
                <a:spcPts val="0"/>
              </a:spcAft>
              <a:buClr>
                <a:srgbClr val="7F7F7F"/>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 columns">
  <p:cSld name="3 columns">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790700" y="762000"/>
            <a:ext cx="8648700" cy="495486"/>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6"/>
          <p:cNvSpPr txBox="1">
            <a:spLocks noGrp="1"/>
          </p:cNvSpPr>
          <p:nvPr>
            <p:ph type="body" idx="1"/>
          </p:nvPr>
        </p:nvSpPr>
        <p:spPr>
          <a:xfrm>
            <a:off x="1790700" y="1691641"/>
            <a:ext cx="8648700" cy="440436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F7F7F"/>
              </a:buClr>
              <a:buSzPts val="2400"/>
              <a:buNone/>
              <a:defRPr sz="2400"/>
            </a:lvl1pPr>
            <a:lvl2pPr marL="914400" lvl="1" indent="-228600" algn="l">
              <a:lnSpc>
                <a:spcPct val="90000"/>
              </a:lnSpc>
              <a:spcBef>
                <a:spcPts val="500"/>
              </a:spcBef>
              <a:spcAft>
                <a:spcPts val="0"/>
              </a:spcAft>
              <a:buClr>
                <a:srgbClr val="7F7F7F"/>
              </a:buClr>
              <a:buSzPts val="2400"/>
              <a:buNone/>
              <a:defRPr/>
            </a:lvl2pPr>
            <a:lvl3pPr marL="1371600" lvl="2" indent="-228600" algn="l">
              <a:lnSpc>
                <a:spcPct val="90000"/>
              </a:lnSpc>
              <a:spcBef>
                <a:spcPts val="500"/>
              </a:spcBef>
              <a:spcAft>
                <a:spcPts val="0"/>
              </a:spcAft>
              <a:buClr>
                <a:srgbClr val="7F7F7F"/>
              </a:buClr>
              <a:buSzPts val="2000"/>
              <a:buNone/>
              <a:defRPr/>
            </a:lvl3pPr>
            <a:lvl4pPr marL="1828800" lvl="3" indent="-228600" algn="l">
              <a:lnSpc>
                <a:spcPct val="90000"/>
              </a:lnSpc>
              <a:spcBef>
                <a:spcPts val="500"/>
              </a:spcBef>
              <a:spcAft>
                <a:spcPts val="0"/>
              </a:spcAft>
              <a:buClr>
                <a:srgbClr val="7F7F7F"/>
              </a:buClr>
              <a:buSzPts val="1800"/>
              <a:buNone/>
              <a:defRPr/>
            </a:lvl4pPr>
            <a:lvl5pPr marL="2286000" lvl="4" indent="-228600" algn="l">
              <a:lnSpc>
                <a:spcPct val="90000"/>
              </a:lnSpc>
              <a:spcBef>
                <a:spcPts val="500"/>
              </a:spcBef>
              <a:spcAft>
                <a:spcPts val="0"/>
              </a:spcAft>
              <a:buClr>
                <a:srgbClr val="7F7F7F"/>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1_Title">
  <p:cSld name="01_Title">
    <p:bg>
      <p:bgPr>
        <a:gradFill>
          <a:gsLst>
            <a:gs pos="0">
              <a:srgbClr val="6F6F6F"/>
            </a:gs>
            <a:gs pos="50000">
              <a:srgbClr val="5D5D5D"/>
            </a:gs>
            <a:gs pos="100000">
              <a:srgbClr val="484848"/>
            </a:gs>
          </a:gsLst>
          <a:lin ang="5400000" scaled="0"/>
        </a:gradFill>
        <a:effectLst/>
      </p:bgPr>
    </p:bg>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790700" y="762000"/>
            <a:ext cx="8648700" cy="495486"/>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7"/>
        <p:cNvGrpSpPr/>
        <p:nvPr/>
      </p:nvGrpSpPr>
      <p:grpSpPr>
        <a:xfrm>
          <a:off x="0" y="0"/>
          <a:ext cx="0" cy="0"/>
          <a:chOff x="0" y="0"/>
          <a:chExt cx="0" cy="0"/>
        </a:xfrm>
      </p:grpSpPr>
    </p:spTree>
    <p:extLst>
      <p:ext uri="{BB962C8B-B14F-4D97-AF65-F5344CB8AC3E}">
        <p14:creationId xmlns:p14="http://schemas.microsoft.com/office/powerpoint/2010/main" val="1286347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1BFF61-E3AC-4AF5-92D2-3442DAB36337}"/>
              </a:ext>
            </a:extLst>
          </p:cNvPr>
          <p:cNvSpPr>
            <a:spLocks noGrp="1"/>
          </p:cNvSpPr>
          <p:nvPr>
            <p:ph type="dt" sz="half" idx="10"/>
          </p:nvPr>
        </p:nvSpPr>
        <p:spPr/>
        <p:txBody>
          <a:bodyPr/>
          <a:lstStyle/>
          <a:p>
            <a:fld id="{EDA37DD5-DFE9-4138-B024-94640E96092B}" type="datetimeFigureOut">
              <a:rPr lang="en-US" smtClean="0"/>
              <a:t>4/5/2021</a:t>
            </a:fld>
            <a:endParaRPr lang="en-US"/>
          </a:p>
        </p:txBody>
      </p:sp>
      <p:sp>
        <p:nvSpPr>
          <p:cNvPr id="3" name="Footer Placeholder 2">
            <a:extLst>
              <a:ext uri="{FF2B5EF4-FFF2-40B4-BE49-F238E27FC236}">
                <a16:creationId xmlns:a16="http://schemas.microsoft.com/office/drawing/2014/main" id="{4544850D-A8BD-4760-98A0-B94ED07040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7D7887-3FFE-48A5-AF9B-D9B11F6F6059}"/>
              </a:ext>
            </a:extLst>
          </p:cNvPr>
          <p:cNvSpPr>
            <a:spLocks noGrp="1"/>
          </p:cNvSpPr>
          <p:nvPr>
            <p:ph type="sldNum" sz="quarter" idx="12"/>
          </p:nvPr>
        </p:nvSpPr>
        <p:spPr/>
        <p:txBody>
          <a:bodyPr/>
          <a:lstStyle/>
          <a:p>
            <a:fld id="{FF32D039-F61A-40F5-8D1C-15FE988E74E7}" type="slidenum">
              <a:rPr lang="en-US" smtClean="0"/>
              <a:t>‹#›</a:t>
            </a:fld>
            <a:endParaRPr lang="en-US"/>
          </a:p>
        </p:txBody>
      </p:sp>
    </p:spTree>
    <p:extLst>
      <p:ext uri="{BB962C8B-B14F-4D97-AF65-F5344CB8AC3E}">
        <p14:creationId xmlns:p14="http://schemas.microsoft.com/office/powerpoint/2010/main" val="1380955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1_Title">
  <p:cSld name="01_Title">
    <p:bg>
      <p:bgPr>
        <a:gradFill>
          <a:gsLst>
            <a:gs pos="0">
              <a:srgbClr val="6F6F6F"/>
            </a:gs>
            <a:gs pos="50000">
              <a:srgbClr val="5D5D5D"/>
            </a:gs>
            <a:gs pos="100000">
              <a:srgbClr val="484848"/>
            </a:gs>
          </a:gsLst>
          <a:lin ang="5400000" scaled="0"/>
        </a:gradFill>
        <a:effectLst/>
      </p:bgPr>
    </p:bg>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1790700" y="762000"/>
            <a:ext cx="8648700" cy="495486"/>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1">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2984569"/>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8.xml"/><Relationship Id="rId4"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image" Target="../media/image3.jpg"/><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image" Target="../media/image1.png"/><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790700" y="762000"/>
            <a:ext cx="8648700" cy="495486"/>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128">
          <p15:clr>
            <a:srgbClr val="F26B43"/>
          </p15:clr>
        </p15:guide>
        <p15:guide id="4" pos="6552">
          <p15:clr>
            <a:srgbClr val="F26B43"/>
          </p15:clr>
        </p15:guide>
        <p15:guide id="5" orient="horz" pos="480">
          <p15:clr>
            <a:srgbClr val="F26B43"/>
          </p15:clr>
        </p15:guide>
        <p15:guide id="6" orient="horz"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790700" y="762000"/>
            <a:ext cx="8648700" cy="495486"/>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3"/>
          <p:cNvSpPr txBox="1">
            <a:spLocks noGrp="1"/>
          </p:cNvSpPr>
          <p:nvPr>
            <p:ph type="body" idx="1"/>
          </p:nvPr>
        </p:nvSpPr>
        <p:spPr>
          <a:xfrm>
            <a:off x="1790700" y="1691641"/>
            <a:ext cx="8648700" cy="44043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7F7F7F"/>
              </a:buClr>
              <a:buSzPts val="2400"/>
              <a:buFont typeface="Arial"/>
              <a:buChar char="•"/>
              <a:defRPr sz="2400" b="0" i="0" u="none" strike="noStrike" cap="none">
                <a:solidFill>
                  <a:srgbClr val="7F7F7F"/>
                </a:solidFill>
                <a:latin typeface="Arial"/>
                <a:ea typeface="Arial"/>
                <a:cs typeface="Arial"/>
                <a:sym typeface="Arial"/>
              </a:defRPr>
            </a:lvl1pPr>
            <a:lvl2pPr marL="914400" marR="0" lvl="1" indent="-381000" algn="l" rtl="0">
              <a:lnSpc>
                <a:spcPct val="90000"/>
              </a:lnSpc>
              <a:spcBef>
                <a:spcPts val="500"/>
              </a:spcBef>
              <a:spcAft>
                <a:spcPts val="0"/>
              </a:spcAft>
              <a:buClr>
                <a:srgbClr val="7F7F7F"/>
              </a:buClr>
              <a:buSzPts val="2400"/>
              <a:buFont typeface="Arial"/>
              <a:buChar char="•"/>
              <a:defRPr sz="2400" b="0" i="0" u="none" strike="noStrike" cap="none">
                <a:solidFill>
                  <a:srgbClr val="7F7F7F"/>
                </a:solidFill>
                <a:latin typeface="Arial"/>
                <a:ea typeface="Arial"/>
                <a:cs typeface="Arial"/>
                <a:sym typeface="Arial"/>
              </a:defRPr>
            </a:lvl2pPr>
            <a:lvl3pPr marL="1371600" marR="0" lvl="2" indent="-355600" algn="l" rtl="0">
              <a:lnSpc>
                <a:spcPct val="90000"/>
              </a:lnSpc>
              <a:spcBef>
                <a:spcPts val="500"/>
              </a:spcBef>
              <a:spcAft>
                <a:spcPts val="0"/>
              </a:spcAft>
              <a:buClr>
                <a:srgbClr val="7F7F7F"/>
              </a:buClr>
              <a:buSzPts val="2000"/>
              <a:buFont typeface="Arial"/>
              <a:buChar char="•"/>
              <a:defRPr sz="2000" b="0" i="0" u="none" strike="noStrike" cap="none">
                <a:solidFill>
                  <a:srgbClr val="7F7F7F"/>
                </a:solidFill>
                <a:latin typeface="Arial"/>
                <a:ea typeface="Arial"/>
                <a:cs typeface="Arial"/>
                <a:sym typeface="Arial"/>
              </a:defRPr>
            </a:lvl3pPr>
            <a:lvl4pPr marL="1828800" marR="0" lvl="3"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Arial"/>
                <a:ea typeface="Arial"/>
                <a:cs typeface="Arial"/>
                <a:sym typeface="Arial"/>
              </a:defRPr>
            </a:lvl4pPr>
            <a:lvl5pPr marL="2286000" marR="0" lvl="4"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6" name="Google Shape;16;p3" descr="A close up of a logo&#10;&#10;Description automatically generated"/>
          <p:cNvPicPr preferRelativeResize="0"/>
          <p:nvPr/>
        </p:nvPicPr>
        <p:blipFill rotWithShape="1">
          <a:blip r:embed="rId8">
            <a:alphaModFix/>
          </a:blip>
          <a:srcRect/>
          <a:stretch/>
        </p:blipFill>
        <p:spPr>
          <a:xfrm>
            <a:off x="160474" y="6277747"/>
            <a:ext cx="1491018" cy="339773"/>
          </a:xfrm>
          <a:prstGeom prst="rect">
            <a:avLst/>
          </a:prstGeom>
          <a:noFill/>
          <a:ln>
            <a:noFill/>
          </a:ln>
        </p:spPr>
      </p:pic>
      <p:sp>
        <p:nvSpPr>
          <p:cNvPr id="17" name="Google Shape;17;p3"/>
          <p:cNvSpPr txBox="1"/>
          <p:nvPr/>
        </p:nvSpPr>
        <p:spPr>
          <a:xfrm>
            <a:off x="11327592" y="6355455"/>
            <a:ext cx="631326"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b="0" i="0">
                <a:solidFill>
                  <a:schemeClr val="dk2"/>
                </a:solidFill>
                <a:latin typeface="Arial"/>
                <a:ea typeface="Arial"/>
                <a:cs typeface="Arial"/>
                <a:sym typeface="Arial"/>
              </a:rPr>
              <a:t>‹#›</a:t>
            </a:fld>
            <a:endParaRPr sz="1200" b="0" i="0">
              <a:solidFill>
                <a:schemeClr val="dk2"/>
              </a:solidFill>
              <a:latin typeface="Arial"/>
              <a:ea typeface="Arial"/>
              <a:cs typeface="Arial"/>
              <a:sym typeface="Arial"/>
            </a:endParaRPr>
          </a:p>
        </p:txBody>
      </p:sp>
      <p:pic>
        <p:nvPicPr>
          <p:cNvPr id="18" name="Google Shape;18;p3" descr="A close up of a sign&#10;&#10;Description automatically generated"/>
          <p:cNvPicPr preferRelativeResize="0"/>
          <p:nvPr/>
        </p:nvPicPr>
        <p:blipFill rotWithShape="1">
          <a:blip r:embed="rId9">
            <a:alphaModFix/>
          </a:blip>
          <a:srcRect/>
          <a:stretch/>
        </p:blipFill>
        <p:spPr>
          <a:xfrm>
            <a:off x="1989775" y="6255521"/>
            <a:ext cx="1938441" cy="41338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8" r:id="rId5"/>
    <p:sldLayoutId id="214748365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128">
          <p15:clr>
            <a:srgbClr val="F26B43"/>
          </p15:clr>
        </p15:guide>
        <p15:guide id="4" orient="horz" pos="480">
          <p15:clr>
            <a:srgbClr val="F26B43"/>
          </p15:clr>
        </p15:guide>
        <p15:guide id="5" pos="6576">
          <p15:clr>
            <a:srgbClr val="F26B43"/>
          </p15:clr>
        </p15:guide>
        <p15:guide id="6" orient="horz"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1790700" y="762000"/>
            <a:ext cx="8648700" cy="495486"/>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8"/>
          <p:cNvSpPr txBox="1">
            <a:spLocks noGrp="1"/>
          </p:cNvSpPr>
          <p:nvPr>
            <p:ph type="body" idx="1"/>
          </p:nvPr>
        </p:nvSpPr>
        <p:spPr>
          <a:xfrm>
            <a:off x="1790700" y="1691641"/>
            <a:ext cx="8648700" cy="44043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131313"/>
              </a:buClr>
              <a:buSzPts val="2400"/>
              <a:buFont typeface="Arial"/>
              <a:buChar char="•"/>
              <a:defRPr sz="2400" b="0" i="0" u="none" strike="noStrike" cap="none">
                <a:solidFill>
                  <a:srgbClr val="131313"/>
                </a:solidFill>
                <a:latin typeface="Arial"/>
                <a:ea typeface="Arial"/>
                <a:cs typeface="Arial"/>
                <a:sym typeface="Arial"/>
              </a:defRPr>
            </a:lvl1pPr>
            <a:lvl2pPr marL="914400" marR="0" lvl="1" indent="-381000" algn="l" rtl="0">
              <a:lnSpc>
                <a:spcPct val="90000"/>
              </a:lnSpc>
              <a:spcBef>
                <a:spcPts val="500"/>
              </a:spcBef>
              <a:spcAft>
                <a:spcPts val="0"/>
              </a:spcAft>
              <a:buClr>
                <a:srgbClr val="131313"/>
              </a:buClr>
              <a:buSzPts val="2400"/>
              <a:buFont typeface="Arial"/>
              <a:buChar char="•"/>
              <a:defRPr sz="2400" b="0" i="0" u="none" strike="noStrike" cap="none">
                <a:solidFill>
                  <a:srgbClr val="131313"/>
                </a:solidFill>
                <a:latin typeface="Arial"/>
                <a:ea typeface="Arial"/>
                <a:cs typeface="Arial"/>
                <a:sym typeface="Arial"/>
              </a:defRPr>
            </a:lvl2pPr>
            <a:lvl3pPr marL="1371600" marR="0" lvl="2" indent="-355600" algn="l" rtl="0">
              <a:lnSpc>
                <a:spcPct val="90000"/>
              </a:lnSpc>
              <a:spcBef>
                <a:spcPts val="500"/>
              </a:spcBef>
              <a:spcAft>
                <a:spcPts val="0"/>
              </a:spcAft>
              <a:buClr>
                <a:srgbClr val="131313"/>
              </a:buClr>
              <a:buSzPts val="2000"/>
              <a:buFont typeface="Arial"/>
              <a:buChar char="•"/>
              <a:defRPr sz="2000" b="0" i="0" u="none" strike="noStrike" cap="none">
                <a:solidFill>
                  <a:srgbClr val="131313"/>
                </a:solidFill>
                <a:latin typeface="Arial"/>
                <a:ea typeface="Arial"/>
                <a:cs typeface="Arial"/>
                <a:sym typeface="Arial"/>
              </a:defRPr>
            </a:lvl3pPr>
            <a:lvl4pPr marL="1828800" marR="0" lvl="3" indent="-342900" algn="l" rtl="0">
              <a:lnSpc>
                <a:spcPct val="90000"/>
              </a:lnSpc>
              <a:spcBef>
                <a:spcPts val="500"/>
              </a:spcBef>
              <a:spcAft>
                <a:spcPts val="0"/>
              </a:spcAft>
              <a:buClr>
                <a:srgbClr val="131313"/>
              </a:buClr>
              <a:buSzPts val="1800"/>
              <a:buFont typeface="Arial"/>
              <a:buChar char="•"/>
              <a:defRPr sz="1800" b="0" i="0" u="none" strike="noStrike" cap="none">
                <a:solidFill>
                  <a:srgbClr val="131313"/>
                </a:solidFill>
                <a:latin typeface="Arial"/>
                <a:ea typeface="Arial"/>
                <a:cs typeface="Arial"/>
                <a:sym typeface="Arial"/>
              </a:defRPr>
            </a:lvl4pPr>
            <a:lvl5pPr marL="2286000" marR="0" lvl="4" indent="-342900" algn="l" rtl="0">
              <a:lnSpc>
                <a:spcPct val="90000"/>
              </a:lnSpc>
              <a:spcBef>
                <a:spcPts val="500"/>
              </a:spcBef>
              <a:spcAft>
                <a:spcPts val="0"/>
              </a:spcAft>
              <a:buClr>
                <a:srgbClr val="131313"/>
              </a:buClr>
              <a:buSzPts val="1800"/>
              <a:buFont typeface="Arial"/>
              <a:buChar char="•"/>
              <a:defRPr sz="1800" b="0" i="0" u="none" strike="noStrike" cap="none">
                <a:solidFill>
                  <a:srgbClr val="131313"/>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pic>
        <p:nvPicPr>
          <p:cNvPr id="33" name="Google Shape;33;p8" descr="A close up of a logo&#10;&#10;Description automatically generated"/>
          <p:cNvPicPr preferRelativeResize="0"/>
          <p:nvPr/>
        </p:nvPicPr>
        <p:blipFill rotWithShape="1">
          <a:blip r:embed="rId3">
            <a:alphaModFix/>
          </a:blip>
          <a:srcRect/>
          <a:stretch/>
        </p:blipFill>
        <p:spPr>
          <a:xfrm>
            <a:off x="160474" y="6277747"/>
            <a:ext cx="1491018" cy="339773"/>
          </a:xfrm>
          <a:prstGeom prst="rect">
            <a:avLst/>
          </a:prstGeom>
          <a:noFill/>
          <a:ln>
            <a:noFill/>
          </a:ln>
        </p:spPr>
      </p:pic>
      <p:sp>
        <p:nvSpPr>
          <p:cNvPr id="34" name="Google Shape;34;p8"/>
          <p:cNvSpPr txBox="1"/>
          <p:nvPr/>
        </p:nvSpPr>
        <p:spPr>
          <a:xfrm>
            <a:off x="11327592" y="6355455"/>
            <a:ext cx="631326"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b="0" i="0">
                <a:solidFill>
                  <a:schemeClr val="lt2"/>
                </a:solidFill>
                <a:latin typeface="Arial"/>
                <a:ea typeface="Arial"/>
                <a:cs typeface="Arial"/>
                <a:sym typeface="Arial"/>
              </a:rPr>
              <a:t>‹#›</a:t>
            </a:fld>
            <a:endParaRPr sz="1200" b="0" i="0">
              <a:solidFill>
                <a:schemeClr val="lt2"/>
              </a:solidFill>
              <a:latin typeface="Arial"/>
              <a:ea typeface="Arial"/>
              <a:cs typeface="Arial"/>
              <a:sym typeface="Arial"/>
            </a:endParaRPr>
          </a:p>
        </p:txBody>
      </p:sp>
      <p:pic>
        <p:nvPicPr>
          <p:cNvPr id="35" name="Google Shape;35;p8" descr="A close up of a sign&#10;&#10;Description automatically generated"/>
          <p:cNvPicPr preferRelativeResize="0"/>
          <p:nvPr/>
        </p:nvPicPr>
        <p:blipFill rotWithShape="1">
          <a:blip r:embed="rId4">
            <a:alphaModFix/>
          </a:blip>
          <a:srcRect/>
          <a:stretch/>
        </p:blipFill>
        <p:spPr>
          <a:xfrm>
            <a:off x="1989775" y="6255521"/>
            <a:ext cx="1938441" cy="41338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128">
          <p15:clr>
            <a:srgbClr val="F26B43"/>
          </p15:clr>
        </p15:guide>
        <p15:guide id="4" orient="horz" pos="480">
          <p15:clr>
            <a:srgbClr val="F26B43"/>
          </p15:clr>
        </p15:guide>
        <p15:guide id="5" pos="6576">
          <p15:clr>
            <a:srgbClr val="F26B43"/>
          </p15:clr>
        </p15:guide>
        <p15:guide id="6" orient="horz"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11327592" y="6355455"/>
            <a:ext cx="631326" cy="276999"/>
          </a:xfrm>
          <a:prstGeom prst="rect">
            <a:avLst/>
          </a:prstGeom>
          <a:noFill/>
        </p:spPr>
        <p:txBody>
          <a:bodyPr wrap="square" rtlCol="0">
            <a:spAutoFit/>
          </a:bodyPr>
          <a:lstStyle/>
          <a:p>
            <a:pPr algn="r"/>
            <a:fld id="{260E2A6B-A809-4840-BF14-8648BC0BDF87}" type="slidenum">
              <a:rPr lang="id-ID" sz="1200" b="0" i="0">
                <a:solidFill>
                  <a:schemeClr val="tx2"/>
                </a:solidFill>
                <a:latin typeface="Graphik Regular" panose="020B0503030202060203" pitchFamily="34" charset="0"/>
                <a:ea typeface="Titillium" charset="0"/>
                <a:cs typeface="Titillium" charset="0"/>
              </a:rPr>
              <a:pPr algn="r"/>
              <a:t>‹#›</a:t>
            </a:fld>
            <a:endParaRPr lang="en-MY" sz="1200" b="0" i="0" dirty="0">
              <a:solidFill>
                <a:schemeClr val="tx2"/>
              </a:solidFill>
              <a:latin typeface="Graphik Regular" panose="020B0503030202060203" pitchFamily="34" charset="0"/>
              <a:ea typeface="Titillium" charset="0"/>
              <a:cs typeface="Titillium" charset="0"/>
            </a:endParaRPr>
          </a:p>
        </p:txBody>
      </p:sp>
      <p:pic>
        <p:nvPicPr>
          <p:cNvPr id="3" name="Picture 2" descr="A close up of a logo&#10;&#10;Description automatically generated">
            <a:extLst>
              <a:ext uri="{FF2B5EF4-FFF2-40B4-BE49-F238E27FC236}">
                <a16:creationId xmlns:a16="http://schemas.microsoft.com/office/drawing/2014/main" id="{E69AC748-11CE-4107-948A-50218EC96952}"/>
              </a:ext>
            </a:extLst>
          </p:cNvPr>
          <p:cNvPicPr>
            <a:picLocks noChangeAspect="1"/>
          </p:cNvPicPr>
          <p:nvPr userDrawn="1"/>
        </p:nvPicPr>
        <p:blipFill>
          <a:blip r:embed="rId23"/>
          <a:stretch>
            <a:fillRect/>
          </a:stretch>
        </p:blipFill>
        <p:spPr>
          <a:xfrm>
            <a:off x="160474" y="6277747"/>
            <a:ext cx="1491018" cy="339773"/>
          </a:xfrm>
          <a:prstGeom prst="rect">
            <a:avLst/>
          </a:prstGeom>
        </p:spPr>
      </p:pic>
      <p:pic>
        <p:nvPicPr>
          <p:cNvPr id="4" name="Picture 3" descr="A close up of a sign&#10;&#10;Description automatically generated">
            <a:extLst>
              <a:ext uri="{FF2B5EF4-FFF2-40B4-BE49-F238E27FC236}">
                <a16:creationId xmlns:a16="http://schemas.microsoft.com/office/drawing/2014/main" id="{A22D0967-D34F-DE47-89C2-5099DA9C566C}"/>
              </a:ext>
            </a:extLst>
          </p:cNvPr>
          <p:cNvPicPr>
            <a:picLocks noChangeAspect="1"/>
          </p:cNvPicPr>
          <p:nvPr userDrawn="1"/>
        </p:nvPicPr>
        <p:blipFill>
          <a:blip r:embed="rId24"/>
          <a:stretch>
            <a:fillRect/>
          </a:stretch>
        </p:blipFill>
        <p:spPr>
          <a:xfrm>
            <a:off x="1989775" y="6255521"/>
            <a:ext cx="1938441" cy="413385"/>
          </a:xfrm>
          <a:prstGeom prst="rect">
            <a:avLst/>
          </a:prstGeom>
        </p:spPr>
      </p:pic>
    </p:spTree>
    <p:extLst>
      <p:ext uri="{BB962C8B-B14F-4D97-AF65-F5344CB8AC3E}">
        <p14:creationId xmlns:p14="http://schemas.microsoft.com/office/powerpoint/2010/main" val="42343847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477">
          <p15:clr>
            <a:srgbClr val="F26B43"/>
          </p15:clr>
        </p15:guide>
        <p15:guide id="4" orient="horz" pos="3840">
          <p15:clr>
            <a:srgbClr val="F26B43"/>
          </p15:clr>
        </p15:guide>
        <p15:guide id="5" pos="1128">
          <p15:clr>
            <a:srgbClr val="F26B43"/>
          </p15:clr>
        </p15:guide>
        <p15:guide id="6" pos="65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3" name="Google Shape;43;p10"/>
          <p:cNvSpPr/>
          <p:nvPr/>
        </p:nvSpPr>
        <p:spPr>
          <a:xfrm>
            <a:off x="1" y="5527620"/>
            <a:ext cx="12191998" cy="13303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4" name="Google Shape;44;p10" descr="A close up of a sign&#10;&#10;Description automatically generated"/>
          <p:cNvPicPr preferRelativeResize="0"/>
          <p:nvPr/>
        </p:nvPicPr>
        <p:blipFill rotWithShape="1">
          <a:blip r:embed="rId3">
            <a:alphaModFix/>
          </a:blip>
          <a:srcRect/>
          <a:stretch/>
        </p:blipFill>
        <p:spPr>
          <a:xfrm>
            <a:off x="6695715" y="5668268"/>
            <a:ext cx="4531918" cy="966461"/>
          </a:xfrm>
          <a:prstGeom prst="rect">
            <a:avLst/>
          </a:prstGeom>
          <a:noFill/>
          <a:ln>
            <a:noFill/>
          </a:ln>
        </p:spPr>
      </p:pic>
      <p:pic>
        <p:nvPicPr>
          <p:cNvPr id="45" name="Google Shape;45;p10" descr="A close up of a logo&#10;&#10;Description automatically generated"/>
          <p:cNvPicPr preferRelativeResize="0"/>
          <p:nvPr/>
        </p:nvPicPr>
        <p:blipFill rotWithShape="1">
          <a:blip r:embed="rId4">
            <a:alphaModFix/>
          </a:blip>
          <a:srcRect/>
          <a:stretch/>
        </p:blipFill>
        <p:spPr>
          <a:xfrm>
            <a:off x="1294150" y="5832891"/>
            <a:ext cx="3518688" cy="801838"/>
          </a:xfrm>
          <a:prstGeom prst="rect">
            <a:avLst/>
          </a:prstGeom>
          <a:noFill/>
          <a:ln>
            <a:noFill/>
          </a:ln>
        </p:spPr>
      </p:pic>
      <p:pic>
        <p:nvPicPr>
          <p:cNvPr id="5" name="Picture 4" descr="Graphical user interface, text, application&#10;&#10;Description automatically generated">
            <a:extLst>
              <a:ext uri="{FF2B5EF4-FFF2-40B4-BE49-F238E27FC236}">
                <a16:creationId xmlns:a16="http://schemas.microsoft.com/office/drawing/2014/main" id="{3C6F2F7D-6A70-4C24-85CD-F835517FF15D}"/>
              </a:ext>
            </a:extLst>
          </p:cNvPr>
          <p:cNvPicPr>
            <a:picLocks noChangeAspect="1"/>
          </p:cNvPicPr>
          <p:nvPr/>
        </p:nvPicPr>
        <p:blipFill>
          <a:blip r:embed="rId5"/>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4" name="Title 3">
            <a:extLst>
              <a:ext uri="{FF2B5EF4-FFF2-40B4-BE49-F238E27FC236}">
                <a16:creationId xmlns:a16="http://schemas.microsoft.com/office/drawing/2014/main" id="{FFCC9864-61A1-470E-96AA-7B25B44446DF}"/>
              </a:ext>
            </a:extLst>
          </p:cNvPr>
          <p:cNvSpPr>
            <a:spLocks noGrp="1"/>
          </p:cNvSpPr>
          <p:nvPr>
            <p:ph type="title"/>
          </p:nvPr>
        </p:nvSpPr>
        <p:spPr/>
        <p:txBody>
          <a:bodyPr/>
          <a:lstStyle/>
          <a:p>
            <a:endParaRPr lang="en-US"/>
          </a:p>
        </p:txBody>
      </p:sp>
      <p:sp>
        <p:nvSpPr>
          <p:cNvPr id="6" name="Text Placeholder 5">
            <a:extLst>
              <a:ext uri="{FF2B5EF4-FFF2-40B4-BE49-F238E27FC236}">
                <a16:creationId xmlns:a16="http://schemas.microsoft.com/office/drawing/2014/main" id="{239056B3-6DC8-4493-831E-599D986EDDAE}"/>
              </a:ext>
            </a:extLst>
          </p:cNvPr>
          <p:cNvSpPr>
            <a:spLocks noGrp="1"/>
          </p:cNvSpPr>
          <p:nvPr>
            <p:ph type="body" idx="1"/>
          </p:nvPr>
        </p:nvSpPr>
        <p:spPr/>
        <p:txBody>
          <a:bodyPr/>
          <a:lstStyle/>
          <a:p>
            <a:endParaRPr lang="en-US"/>
          </a:p>
        </p:txBody>
      </p:sp>
      <p:pic>
        <p:nvPicPr>
          <p:cNvPr id="3" name="Picture 2" descr="Text, letter&#10;&#10;Description automatically generated">
            <a:extLst>
              <a:ext uri="{FF2B5EF4-FFF2-40B4-BE49-F238E27FC236}">
                <a16:creationId xmlns:a16="http://schemas.microsoft.com/office/drawing/2014/main" id="{D0C94C7D-A04C-40BD-AA70-6F81A7C4AB23}"/>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3" name="Title 2">
            <a:extLst>
              <a:ext uri="{FF2B5EF4-FFF2-40B4-BE49-F238E27FC236}">
                <a16:creationId xmlns:a16="http://schemas.microsoft.com/office/drawing/2014/main" id="{41A257FC-3321-46AE-988A-FBF802E494F8}"/>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3E1EC235-9803-4C2B-A20D-F0F9819ABFF9}"/>
              </a:ext>
            </a:extLst>
          </p:cNvPr>
          <p:cNvSpPr>
            <a:spLocks noGrp="1"/>
          </p:cNvSpPr>
          <p:nvPr>
            <p:ph type="body" idx="1"/>
          </p:nvPr>
        </p:nvSpPr>
        <p:spPr/>
        <p:txBody>
          <a:bodyPr/>
          <a:lstStyle/>
          <a:p>
            <a:endParaRPr lang="en-US"/>
          </a:p>
        </p:txBody>
      </p:sp>
      <p:pic>
        <p:nvPicPr>
          <p:cNvPr id="7" name="Picture 6" descr="Text, letter, email&#10;&#10;Description automatically generated">
            <a:extLst>
              <a:ext uri="{FF2B5EF4-FFF2-40B4-BE49-F238E27FC236}">
                <a16:creationId xmlns:a16="http://schemas.microsoft.com/office/drawing/2014/main" id="{111BBDC0-2345-4A3F-AEE4-B6DC27683238}"/>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3" name="Title 2">
            <a:extLst>
              <a:ext uri="{FF2B5EF4-FFF2-40B4-BE49-F238E27FC236}">
                <a16:creationId xmlns:a16="http://schemas.microsoft.com/office/drawing/2014/main" id="{D674D3EF-909A-4E05-8D99-EE7C5BBA76EF}"/>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82B35145-9E42-4321-B6D2-5FF79AD7DE40}"/>
              </a:ext>
            </a:extLst>
          </p:cNvPr>
          <p:cNvSpPr>
            <a:spLocks noGrp="1"/>
          </p:cNvSpPr>
          <p:nvPr>
            <p:ph type="body" idx="1"/>
          </p:nvPr>
        </p:nvSpPr>
        <p:spPr/>
        <p:txBody>
          <a:bodyPr/>
          <a:lstStyle/>
          <a:p>
            <a:endParaRPr lang="en-US"/>
          </a:p>
        </p:txBody>
      </p:sp>
      <p:pic>
        <p:nvPicPr>
          <p:cNvPr id="7" name="Picture 6" descr="Text, letter&#10;&#10;Description automatically generated">
            <a:extLst>
              <a:ext uri="{FF2B5EF4-FFF2-40B4-BE49-F238E27FC236}">
                <a16:creationId xmlns:a16="http://schemas.microsoft.com/office/drawing/2014/main" id="{0D15502D-68BE-40B2-A2FA-EEA32BA0D43F}"/>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3" name="Title 2">
            <a:extLst>
              <a:ext uri="{FF2B5EF4-FFF2-40B4-BE49-F238E27FC236}">
                <a16:creationId xmlns:a16="http://schemas.microsoft.com/office/drawing/2014/main" id="{8356AAD2-3877-4FE3-A0D5-C0F777E8205A}"/>
              </a:ext>
            </a:extLst>
          </p:cNvPr>
          <p:cNvSpPr>
            <a:spLocks noGrp="1"/>
          </p:cNvSpPr>
          <p:nvPr>
            <p:ph type="title"/>
          </p:nvPr>
        </p:nvSpPr>
        <p:spPr/>
        <p:txBody>
          <a:bodyPr/>
          <a:lstStyle/>
          <a:p>
            <a:endParaRPr lang="en-US"/>
          </a:p>
        </p:txBody>
      </p:sp>
      <p:pic>
        <p:nvPicPr>
          <p:cNvPr id="5" name="Picture 4" descr="Graphical user interface, text, application, letter, email&#10;&#10;Description automatically generated">
            <a:extLst>
              <a:ext uri="{FF2B5EF4-FFF2-40B4-BE49-F238E27FC236}">
                <a16:creationId xmlns:a16="http://schemas.microsoft.com/office/drawing/2014/main" id="{9752AC02-9359-441E-8CAF-6D24479377DD}"/>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3" name="Title 2">
            <a:extLst>
              <a:ext uri="{FF2B5EF4-FFF2-40B4-BE49-F238E27FC236}">
                <a16:creationId xmlns:a16="http://schemas.microsoft.com/office/drawing/2014/main" id="{ED74405A-19FE-4587-A056-51610C95DF43}"/>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EF235FE3-7B14-45DF-AA71-BCA868B4F5A7}"/>
              </a:ext>
            </a:extLst>
          </p:cNvPr>
          <p:cNvSpPr>
            <a:spLocks noGrp="1"/>
          </p:cNvSpPr>
          <p:nvPr>
            <p:ph type="body" idx="1"/>
          </p:nvPr>
        </p:nvSpPr>
        <p:spPr/>
        <p:txBody>
          <a:bodyPr/>
          <a:lstStyle/>
          <a:p>
            <a:endParaRPr lang="en-US"/>
          </a:p>
        </p:txBody>
      </p:sp>
      <p:pic>
        <p:nvPicPr>
          <p:cNvPr id="7" name="Picture 6" descr="Text, letter&#10;&#10;Description automatically generated">
            <a:extLst>
              <a:ext uri="{FF2B5EF4-FFF2-40B4-BE49-F238E27FC236}">
                <a16:creationId xmlns:a16="http://schemas.microsoft.com/office/drawing/2014/main" id="{545A48F5-D555-4B83-A7EC-D9271D6A2C83}"/>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3" name="Title 2">
            <a:extLst>
              <a:ext uri="{FF2B5EF4-FFF2-40B4-BE49-F238E27FC236}">
                <a16:creationId xmlns:a16="http://schemas.microsoft.com/office/drawing/2014/main" id="{1B3D6DFC-4E1A-4133-8443-F0F5798B8183}"/>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8A4A6052-DBD6-43CB-9494-CB3DC5921B3A}"/>
              </a:ext>
            </a:extLst>
          </p:cNvPr>
          <p:cNvSpPr>
            <a:spLocks noGrp="1"/>
          </p:cNvSpPr>
          <p:nvPr>
            <p:ph type="body" idx="1"/>
          </p:nvPr>
        </p:nvSpPr>
        <p:spPr/>
        <p:txBody>
          <a:bodyPr/>
          <a:lstStyle/>
          <a:p>
            <a:endParaRPr lang="en-US"/>
          </a:p>
        </p:txBody>
      </p:sp>
      <p:pic>
        <p:nvPicPr>
          <p:cNvPr id="7" name="Picture 6" descr="Text, letter&#10;&#10;Description automatically generated">
            <a:extLst>
              <a:ext uri="{FF2B5EF4-FFF2-40B4-BE49-F238E27FC236}">
                <a16:creationId xmlns:a16="http://schemas.microsoft.com/office/drawing/2014/main" id="{D4B9E7AC-705A-4DDD-B86D-85638E13E449}"/>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5" name="Google Shape;215;p34"/>
          <p:cNvSpPr/>
          <p:nvPr/>
        </p:nvSpPr>
        <p:spPr>
          <a:xfrm>
            <a:off x="1" y="5527620"/>
            <a:ext cx="12191998" cy="13303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 name="Picture 2" descr="Graphical user interface, application, PowerPoint&#10;&#10;Description automatically generated">
            <a:extLst>
              <a:ext uri="{FF2B5EF4-FFF2-40B4-BE49-F238E27FC236}">
                <a16:creationId xmlns:a16="http://schemas.microsoft.com/office/drawing/2014/main" id="{AC0A20A5-CA0B-4496-9441-91EA027397CB}"/>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3" name="Title 2">
            <a:extLst>
              <a:ext uri="{FF2B5EF4-FFF2-40B4-BE49-F238E27FC236}">
                <a16:creationId xmlns:a16="http://schemas.microsoft.com/office/drawing/2014/main" id="{68D2144F-CC0B-413F-871E-EA6ADB06EBB7}"/>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3C96ECF4-6ECA-44C9-98DA-B982E2BD9804}"/>
              </a:ext>
            </a:extLst>
          </p:cNvPr>
          <p:cNvSpPr>
            <a:spLocks noGrp="1"/>
          </p:cNvSpPr>
          <p:nvPr>
            <p:ph type="body" idx="1"/>
          </p:nvPr>
        </p:nvSpPr>
        <p:spPr/>
        <p:txBody>
          <a:bodyPr/>
          <a:lstStyle/>
          <a:p>
            <a:endParaRPr lang="en-US"/>
          </a:p>
        </p:txBody>
      </p:sp>
      <p:pic>
        <p:nvPicPr>
          <p:cNvPr id="7" name="Picture 6" descr="Graphical user interface, text, application&#10;&#10;Description automatically generated">
            <a:extLst>
              <a:ext uri="{FF2B5EF4-FFF2-40B4-BE49-F238E27FC236}">
                <a16:creationId xmlns:a16="http://schemas.microsoft.com/office/drawing/2014/main" id="{5864CC82-8883-47AC-A9BA-8F7F77D6E591}"/>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3" name="Title 2">
            <a:extLst>
              <a:ext uri="{FF2B5EF4-FFF2-40B4-BE49-F238E27FC236}">
                <a16:creationId xmlns:a16="http://schemas.microsoft.com/office/drawing/2014/main" id="{8F57D141-D94E-45A2-A4C3-9C2FC7F5373F}"/>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08309A62-7A88-4A15-B21B-DC92AF6F83D4}"/>
              </a:ext>
            </a:extLst>
          </p:cNvPr>
          <p:cNvSpPr>
            <a:spLocks noGrp="1"/>
          </p:cNvSpPr>
          <p:nvPr>
            <p:ph type="body" idx="1"/>
          </p:nvPr>
        </p:nvSpPr>
        <p:spPr/>
        <p:txBody>
          <a:bodyPr/>
          <a:lstStyle/>
          <a:p>
            <a:endParaRPr lang="en-US"/>
          </a:p>
        </p:txBody>
      </p:sp>
      <p:pic>
        <p:nvPicPr>
          <p:cNvPr id="7" name="Picture 6" descr="Text, letter&#10;&#10;Description automatically generated">
            <a:extLst>
              <a:ext uri="{FF2B5EF4-FFF2-40B4-BE49-F238E27FC236}">
                <a16:creationId xmlns:a16="http://schemas.microsoft.com/office/drawing/2014/main" id="{D76721FF-CD8C-4D8C-88C9-04092160DB32}"/>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D435BD-68B0-441E-89AD-A3686FE0B4FA}"/>
              </a:ext>
            </a:extLst>
          </p:cNvPr>
          <p:cNvSpPr>
            <a:spLocks noGrp="1"/>
          </p:cNvSpPr>
          <p:nvPr>
            <p:ph type="title"/>
          </p:nvPr>
        </p:nvSpPr>
        <p:spPr/>
        <p:txBody>
          <a:bodyPr/>
          <a:lstStyle/>
          <a:p>
            <a:endParaRPr lang="en-US"/>
          </a:p>
        </p:txBody>
      </p:sp>
      <p:pic>
        <p:nvPicPr>
          <p:cNvPr id="13" name="Picture 12" descr="Diagram&#10;&#10;Description automatically generated">
            <a:extLst>
              <a:ext uri="{FF2B5EF4-FFF2-40B4-BE49-F238E27FC236}">
                <a16:creationId xmlns:a16="http://schemas.microsoft.com/office/drawing/2014/main" id="{65E97A56-3476-456C-A42E-90BF0ABFCA7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09253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 name="Title 4">
            <a:extLst>
              <a:ext uri="{FF2B5EF4-FFF2-40B4-BE49-F238E27FC236}">
                <a16:creationId xmlns:a16="http://schemas.microsoft.com/office/drawing/2014/main" id="{D65DB4DF-0148-4B47-A4E4-C2F78A4242B2}"/>
              </a:ext>
            </a:extLst>
          </p:cNvPr>
          <p:cNvSpPr>
            <a:spLocks noGrp="1"/>
          </p:cNvSpPr>
          <p:nvPr>
            <p:ph type="title"/>
          </p:nvPr>
        </p:nvSpPr>
        <p:spPr/>
        <p:txBody>
          <a:bodyPr/>
          <a:lstStyle/>
          <a:p>
            <a:endParaRPr lang="en-US"/>
          </a:p>
        </p:txBody>
      </p:sp>
      <p:sp>
        <p:nvSpPr>
          <p:cNvPr id="7" name="Text Placeholder 6">
            <a:extLst>
              <a:ext uri="{FF2B5EF4-FFF2-40B4-BE49-F238E27FC236}">
                <a16:creationId xmlns:a16="http://schemas.microsoft.com/office/drawing/2014/main" id="{8D7EE96F-B39C-4ED6-839C-DA27A824D419}"/>
              </a:ext>
            </a:extLst>
          </p:cNvPr>
          <p:cNvSpPr>
            <a:spLocks noGrp="1"/>
          </p:cNvSpPr>
          <p:nvPr>
            <p:ph type="body" idx="1"/>
          </p:nvPr>
        </p:nvSpPr>
        <p:spPr/>
        <p:txBody>
          <a:bodyPr/>
          <a:lstStyle/>
          <a:p>
            <a:endParaRPr lang="en-US"/>
          </a:p>
        </p:txBody>
      </p:sp>
      <p:pic>
        <p:nvPicPr>
          <p:cNvPr id="9" name="Picture 8" descr="Graphical user interface, text, application&#10;&#10;Description automatically generated">
            <a:extLst>
              <a:ext uri="{FF2B5EF4-FFF2-40B4-BE49-F238E27FC236}">
                <a16:creationId xmlns:a16="http://schemas.microsoft.com/office/drawing/2014/main" id="{AF73818E-8C69-4D8E-B3FA-EB39FAB8AA93}"/>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A9105A5-0CE9-4CAC-B977-E4C19A410D24}"/>
              </a:ext>
            </a:extLst>
          </p:cNvPr>
          <p:cNvSpPr>
            <a:spLocks noGrp="1"/>
          </p:cNvSpPr>
          <p:nvPr>
            <p:ph type="title"/>
          </p:nvPr>
        </p:nvSpPr>
        <p:spPr/>
        <p:txBody>
          <a:bodyPr/>
          <a:lstStyle/>
          <a:p>
            <a:endParaRPr lang="en-US"/>
          </a:p>
        </p:txBody>
      </p:sp>
      <p:pic>
        <p:nvPicPr>
          <p:cNvPr id="12" name="Picture 11" descr="Diagram&#10;&#10;Description automatically generated">
            <a:extLst>
              <a:ext uri="{FF2B5EF4-FFF2-40B4-BE49-F238E27FC236}">
                <a16:creationId xmlns:a16="http://schemas.microsoft.com/office/drawing/2014/main" id="{C762004F-368E-4441-9B4C-2709A1323A6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36542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3" name="Title 2">
            <a:extLst>
              <a:ext uri="{FF2B5EF4-FFF2-40B4-BE49-F238E27FC236}">
                <a16:creationId xmlns:a16="http://schemas.microsoft.com/office/drawing/2014/main" id="{DC5811FE-027E-486D-AF68-916E4F1BC821}"/>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0FC57C91-A6D7-4521-B4F2-A84DCBCE7F9A}"/>
              </a:ext>
            </a:extLst>
          </p:cNvPr>
          <p:cNvSpPr>
            <a:spLocks noGrp="1"/>
          </p:cNvSpPr>
          <p:nvPr>
            <p:ph type="body" idx="1"/>
          </p:nvPr>
        </p:nvSpPr>
        <p:spPr/>
        <p:txBody>
          <a:bodyPr/>
          <a:lstStyle/>
          <a:p>
            <a:endParaRPr lang="en-US"/>
          </a:p>
        </p:txBody>
      </p:sp>
      <p:pic>
        <p:nvPicPr>
          <p:cNvPr id="7" name="Picture 6" descr="Text, letter&#10;&#10;Description automatically generated">
            <a:extLst>
              <a:ext uri="{FF2B5EF4-FFF2-40B4-BE49-F238E27FC236}">
                <a16:creationId xmlns:a16="http://schemas.microsoft.com/office/drawing/2014/main" id="{D220922B-6D70-4126-B1B3-A3626772DEEA}"/>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3" name="Title 2">
            <a:extLst>
              <a:ext uri="{FF2B5EF4-FFF2-40B4-BE49-F238E27FC236}">
                <a16:creationId xmlns:a16="http://schemas.microsoft.com/office/drawing/2014/main" id="{71FE2762-0F0D-456E-995B-F75EF0C37C95}"/>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EF1CFC75-21CA-4C90-A6AB-FB2D3DA25E6E}"/>
              </a:ext>
            </a:extLst>
          </p:cNvPr>
          <p:cNvSpPr>
            <a:spLocks noGrp="1"/>
          </p:cNvSpPr>
          <p:nvPr>
            <p:ph type="body" idx="1"/>
          </p:nvPr>
        </p:nvSpPr>
        <p:spPr/>
        <p:txBody>
          <a:bodyPr/>
          <a:lstStyle/>
          <a:p>
            <a:endParaRPr lang="en-US"/>
          </a:p>
        </p:txBody>
      </p:sp>
      <p:pic>
        <p:nvPicPr>
          <p:cNvPr id="7" name="Picture 6" descr="Graphical user interface, text, application, email&#10;&#10;Description automatically generated">
            <a:extLst>
              <a:ext uri="{FF2B5EF4-FFF2-40B4-BE49-F238E27FC236}">
                <a16:creationId xmlns:a16="http://schemas.microsoft.com/office/drawing/2014/main" id="{4035965F-E66D-4CEE-9DE6-9C3BE5840C4E}"/>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3" name="Title 2">
            <a:extLst>
              <a:ext uri="{FF2B5EF4-FFF2-40B4-BE49-F238E27FC236}">
                <a16:creationId xmlns:a16="http://schemas.microsoft.com/office/drawing/2014/main" id="{C57DF18D-1443-4471-8B03-5555ABE3E19D}"/>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06B88F1D-E3EC-433B-A2F8-31DC7857B87C}"/>
              </a:ext>
            </a:extLst>
          </p:cNvPr>
          <p:cNvSpPr>
            <a:spLocks noGrp="1"/>
          </p:cNvSpPr>
          <p:nvPr>
            <p:ph type="body" idx="1"/>
          </p:nvPr>
        </p:nvSpPr>
        <p:spPr/>
        <p:txBody>
          <a:bodyPr/>
          <a:lstStyle/>
          <a:p>
            <a:endParaRPr lang="en-US"/>
          </a:p>
        </p:txBody>
      </p:sp>
      <p:pic>
        <p:nvPicPr>
          <p:cNvPr id="7" name="Picture 6" descr="Text, letter&#10;&#10;Description automatically generated">
            <a:extLst>
              <a:ext uri="{FF2B5EF4-FFF2-40B4-BE49-F238E27FC236}">
                <a16:creationId xmlns:a16="http://schemas.microsoft.com/office/drawing/2014/main" id="{258E7051-0D38-4969-827B-8E3C54C50AEE}"/>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3" name="Title 2">
            <a:extLst>
              <a:ext uri="{FF2B5EF4-FFF2-40B4-BE49-F238E27FC236}">
                <a16:creationId xmlns:a16="http://schemas.microsoft.com/office/drawing/2014/main" id="{EAE0246A-60B5-475E-A1C1-642F234C8FDA}"/>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2FEA7927-0BA3-4366-8F22-BA91A3C2FBB2}"/>
              </a:ext>
            </a:extLst>
          </p:cNvPr>
          <p:cNvSpPr>
            <a:spLocks noGrp="1"/>
          </p:cNvSpPr>
          <p:nvPr>
            <p:ph type="body" idx="1"/>
          </p:nvPr>
        </p:nvSpPr>
        <p:spPr/>
        <p:txBody>
          <a:bodyPr/>
          <a:lstStyle/>
          <a:p>
            <a:endParaRPr lang="en-US"/>
          </a:p>
        </p:txBody>
      </p:sp>
      <p:pic>
        <p:nvPicPr>
          <p:cNvPr id="7" name="Picture 6" descr="Text&#10;&#10;Description automatically generated">
            <a:extLst>
              <a:ext uri="{FF2B5EF4-FFF2-40B4-BE49-F238E27FC236}">
                <a16:creationId xmlns:a16="http://schemas.microsoft.com/office/drawing/2014/main" id="{9D254A16-58B2-4CF6-BB3D-9E363927923D}"/>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3" name="Title 2">
            <a:extLst>
              <a:ext uri="{FF2B5EF4-FFF2-40B4-BE49-F238E27FC236}">
                <a16:creationId xmlns:a16="http://schemas.microsoft.com/office/drawing/2014/main" id="{8F1F704E-1AB4-4727-91CB-A895F9634F97}"/>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1D790500-184F-44DD-80BC-E1ABFDE46897}"/>
              </a:ext>
            </a:extLst>
          </p:cNvPr>
          <p:cNvSpPr>
            <a:spLocks noGrp="1"/>
          </p:cNvSpPr>
          <p:nvPr>
            <p:ph type="body" idx="1"/>
          </p:nvPr>
        </p:nvSpPr>
        <p:spPr/>
        <p:txBody>
          <a:bodyPr/>
          <a:lstStyle/>
          <a:p>
            <a:endParaRPr lang="en-US"/>
          </a:p>
        </p:txBody>
      </p:sp>
      <p:pic>
        <p:nvPicPr>
          <p:cNvPr id="7" name="Picture 6" descr="A picture containing diagram&#10;&#10;Description automatically generated">
            <a:extLst>
              <a:ext uri="{FF2B5EF4-FFF2-40B4-BE49-F238E27FC236}">
                <a16:creationId xmlns:a16="http://schemas.microsoft.com/office/drawing/2014/main" id="{DC0D1D7C-1AD2-41F0-988D-7569F7D90C06}"/>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2D7F9-B72A-423B-B615-0ADDCC4DC7CF}"/>
              </a:ext>
            </a:extLst>
          </p:cNvPr>
          <p:cNvSpPr>
            <a:spLocks noGrp="1"/>
          </p:cNvSpPr>
          <p:nvPr>
            <p:ph type="title"/>
          </p:nvPr>
        </p:nvSpPr>
        <p:spPr/>
        <p:txBody>
          <a:bodyPr/>
          <a:lstStyle/>
          <a:p>
            <a:endParaRPr lang="en-US"/>
          </a:p>
        </p:txBody>
      </p:sp>
      <p:pic>
        <p:nvPicPr>
          <p:cNvPr id="6" name="Picture 5" descr="A picture containing diagram, timeline&#10;&#10;Description automatically generated">
            <a:extLst>
              <a:ext uri="{FF2B5EF4-FFF2-40B4-BE49-F238E27FC236}">
                <a16:creationId xmlns:a16="http://schemas.microsoft.com/office/drawing/2014/main" id="{A4F0F781-49F3-4DA6-BA21-CB84D3DE62F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84078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6" name="Google Shape;186;p30"/>
          <p:cNvSpPr/>
          <p:nvPr/>
        </p:nvSpPr>
        <p:spPr>
          <a:xfrm>
            <a:off x="1" y="5527620"/>
            <a:ext cx="12191998" cy="13303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 name="Picture 2" descr="Graphical user interface&#10;&#10;Description automatically generated">
            <a:extLst>
              <a:ext uri="{FF2B5EF4-FFF2-40B4-BE49-F238E27FC236}">
                <a16:creationId xmlns:a16="http://schemas.microsoft.com/office/drawing/2014/main" id="{E00838AE-BD9D-43B9-969F-F0AAEBAA32A0}"/>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3" name="Title 2">
            <a:extLst>
              <a:ext uri="{FF2B5EF4-FFF2-40B4-BE49-F238E27FC236}">
                <a16:creationId xmlns:a16="http://schemas.microsoft.com/office/drawing/2014/main" id="{20CCA1D3-BC1F-4CDA-BDA6-C401B947F70A}"/>
              </a:ext>
            </a:extLst>
          </p:cNvPr>
          <p:cNvSpPr>
            <a:spLocks noGrp="1"/>
          </p:cNvSpPr>
          <p:nvPr>
            <p:ph type="title"/>
          </p:nvPr>
        </p:nvSpPr>
        <p:spPr/>
        <p:txBody>
          <a:bodyPr/>
          <a:lstStyle/>
          <a:p>
            <a:endParaRPr lang="en-US"/>
          </a:p>
        </p:txBody>
      </p:sp>
      <p:pic>
        <p:nvPicPr>
          <p:cNvPr id="5" name="Picture 4" descr="Graphical user interface, text, application, email&#10;&#10;Description automatically generated">
            <a:extLst>
              <a:ext uri="{FF2B5EF4-FFF2-40B4-BE49-F238E27FC236}">
                <a16:creationId xmlns:a16="http://schemas.microsoft.com/office/drawing/2014/main" id="{91309A45-85E4-4126-9D93-8DF8770A4375}"/>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3" name="Title 2">
            <a:extLst>
              <a:ext uri="{FF2B5EF4-FFF2-40B4-BE49-F238E27FC236}">
                <a16:creationId xmlns:a16="http://schemas.microsoft.com/office/drawing/2014/main" id="{0D068C9E-48AE-445D-878D-F6F5C17A1A02}"/>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B84D2469-1940-48F9-B542-57538911A9C9}"/>
              </a:ext>
            </a:extLst>
          </p:cNvPr>
          <p:cNvSpPr>
            <a:spLocks noGrp="1"/>
          </p:cNvSpPr>
          <p:nvPr>
            <p:ph type="body" idx="1"/>
          </p:nvPr>
        </p:nvSpPr>
        <p:spPr/>
        <p:txBody>
          <a:bodyPr/>
          <a:lstStyle/>
          <a:p>
            <a:endParaRPr lang="en-US"/>
          </a:p>
        </p:txBody>
      </p:sp>
      <p:pic>
        <p:nvPicPr>
          <p:cNvPr id="7" name="Picture 6" descr="Graphical user interface, text, application, email&#10;&#10;Description automatically generated">
            <a:extLst>
              <a:ext uri="{FF2B5EF4-FFF2-40B4-BE49-F238E27FC236}">
                <a16:creationId xmlns:a16="http://schemas.microsoft.com/office/drawing/2014/main" id="{A9EC377C-203F-4EEB-9652-468403AFE08B}"/>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3" name="Title 2">
            <a:extLst>
              <a:ext uri="{FF2B5EF4-FFF2-40B4-BE49-F238E27FC236}">
                <a16:creationId xmlns:a16="http://schemas.microsoft.com/office/drawing/2014/main" id="{1D79609C-54F7-40B2-9A26-302C5656D33F}"/>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B97D8CCB-D884-4EC9-9830-3099E5DAAF81}"/>
              </a:ext>
            </a:extLst>
          </p:cNvPr>
          <p:cNvSpPr>
            <a:spLocks noGrp="1"/>
          </p:cNvSpPr>
          <p:nvPr>
            <p:ph type="body" idx="1"/>
          </p:nvPr>
        </p:nvSpPr>
        <p:spPr/>
        <p:txBody>
          <a:bodyPr/>
          <a:lstStyle/>
          <a:p>
            <a:endParaRPr lang="en-US"/>
          </a:p>
        </p:txBody>
      </p:sp>
      <p:pic>
        <p:nvPicPr>
          <p:cNvPr id="7" name="Picture 6" descr="Graphical user interface, text, application, email&#10;&#10;Description automatically generated">
            <a:extLst>
              <a:ext uri="{FF2B5EF4-FFF2-40B4-BE49-F238E27FC236}">
                <a16:creationId xmlns:a16="http://schemas.microsoft.com/office/drawing/2014/main" id="{474EEFE8-FB73-483A-9E72-E3243214D442}"/>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AB0A3694-6197-407C-BBD5-693E3C3546F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109805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3" name="Title 2">
            <a:extLst>
              <a:ext uri="{FF2B5EF4-FFF2-40B4-BE49-F238E27FC236}">
                <a16:creationId xmlns:a16="http://schemas.microsoft.com/office/drawing/2014/main" id="{F364AEBB-5094-49AE-A597-3F2D3CE8E67C}"/>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8BCAD935-8BF5-4829-8775-320C0E941E49}"/>
              </a:ext>
            </a:extLst>
          </p:cNvPr>
          <p:cNvSpPr>
            <a:spLocks noGrp="1"/>
          </p:cNvSpPr>
          <p:nvPr>
            <p:ph type="body" idx="1"/>
          </p:nvPr>
        </p:nvSpPr>
        <p:spPr/>
        <p:txBody>
          <a:bodyPr/>
          <a:lstStyle/>
          <a:p>
            <a:endParaRPr lang="en-US"/>
          </a:p>
        </p:txBody>
      </p:sp>
      <p:pic>
        <p:nvPicPr>
          <p:cNvPr id="7" name="Picture 6" descr="Text, letter&#10;&#10;Description automatically generated">
            <a:extLst>
              <a:ext uri="{FF2B5EF4-FFF2-40B4-BE49-F238E27FC236}">
                <a16:creationId xmlns:a16="http://schemas.microsoft.com/office/drawing/2014/main" id="{D17B84B9-7B71-4D2D-9495-91AEE429CD11}"/>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8" name="Google Shape;288;p43"/>
          <p:cNvSpPr/>
          <p:nvPr/>
        </p:nvSpPr>
        <p:spPr>
          <a:xfrm>
            <a:off x="1" y="5527620"/>
            <a:ext cx="12191998" cy="13303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 name="Picture 2" descr="Graphical user interface, application&#10;&#10;Description automatically generated">
            <a:extLst>
              <a:ext uri="{FF2B5EF4-FFF2-40B4-BE49-F238E27FC236}">
                <a16:creationId xmlns:a16="http://schemas.microsoft.com/office/drawing/2014/main" id="{E0570296-B072-45CC-A06F-79AA17BAAB46}"/>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3" name="Title 2">
            <a:extLst>
              <a:ext uri="{FF2B5EF4-FFF2-40B4-BE49-F238E27FC236}">
                <a16:creationId xmlns:a16="http://schemas.microsoft.com/office/drawing/2014/main" id="{04C8E43E-0956-489E-B50D-200BF36F9CB0}"/>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BF704152-1ABD-4C46-B6C4-0CFF52F4E92E}"/>
              </a:ext>
            </a:extLst>
          </p:cNvPr>
          <p:cNvSpPr>
            <a:spLocks noGrp="1"/>
          </p:cNvSpPr>
          <p:nvPr>
            <p:ph type="body" idx="1"/>
          </p:nvPr>
        </p:nvSpPr>
        <p:spPr/>
        <p:txBody>
          <a:bodyPr/>
          <a:lstStyle/>
          <a:p>
            <a:endParaRPr lang="en-US"/>
          </a:p>
        </p:txBody>
      </p:sp>
      <p:pic>
        <p:nvPicPr>
          <p:cNvPr id="7" name="Picture 6" descr="Graphical user interface, text, application, email&#10;&#10;Description automatically generated">
            <a:extLst>
              <a:ext uri="{FF2B5EF4-FFF2-40B4-BE49-F238E27FC236}">
                <a16:creationId xmlns:a16="http://schemas.microsoft.com/office/drawing/2014/main" id="{35DD0CAB-5854-4850-A260-23456167B6AB}"/>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 name="Title 2">
            <a:extLst>
              <a:ext uri="{FF2B5EF4-FFF2-40B4-BE49-F238E27FC236}">
                <a16:creationId xmlns:a16="http://schemas.microsoft.com/office/drawing/2014/main" id="{828B60EB-3625-423E-932C-69468053E366}"/>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3A7CDA94-3017-4CAC-A212-FEABEA7CCC84}"/>
              </a:ext>
            </a:extLst>
          </p:cNvPr>
          <p:cNvSpPr>
            <a:spLocks noGrp="1"/>
          </p:cNvSpPr>
          <p:nvPr>
            <p:ph type="body" idx="1"/>
          </p:nvPr>
        </p:nvSpPr>
        <p:spPr/>
        <p:txBody>
          <a:bodyPr/>
          <a:lstStyle/>
          <a:p>
            <a:endParaRPr lang="en-US"/>
          </a:p>
        </p:txBody>
      </p:sp>
      <p:pic>
        <p:nvPicPr>
          <p:cNvPr id="7" name="Picture 6" descr="Graphical user interface, text, application&#10;&#10;Description automatically generated">
            <a:extLst>
              <a:ext uri="{FF2B5EF4-FFF2-40B4-BE49-F238E27FC236}">
                <a16:creationId xmlns:a16="http://schemas.microsoft.com/office/drawing/2014/main" id="{71CE2893-E8DC-408A-A4CE-B9C51C30C554}"/>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5" name="Text Placeholder 4">
            <a:extLst>
              <a:ext uri="{FF2B5EF4-FFF2-40B4-BE49-F238E27FC236}">
                <a16:creationId xmlns:a16="http://schemas.microsoft.com/office/drawing/2014/main" id="{F09D06D1-32D2-4221-8630-3C540CF6F830}"/>
              </a:ext>
            </a:extLst>
          </p:cNvPr>
          <p:cNvSpPr>
            <a:spLocks noGrp="1"/>
          </p:cNvSpPr>
          <p:nvPr>
            <p:ph type="body" idx="1"/>
          </p:nvPr>
        </p:nvSpPr>
        <p:spPr/>
        <p:txBody>
          <a:bodyPr/>
          <a:lstStyle/>
          <a:p>
            <a:endParaRPr lang="en-US"/>
          </a:p>
        </p:txBody>
      </p:sp>
      <p:pic>
        <p:nvPicPr>
          <p:cNvPr id="7" name="Picture 6">
            <a:extLst>
              <a:ext uri="{FF2B5EF4-FFF2-40B4-BE49-F238E27FC236}">
                <a16:creationId xmlns:a16="http://schemas.microsoft.com/office/drawing/2014/main" id="{2DF1FF14-4BA4-4DF3-939E-A8E060D4BE5E}"/>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B6BEDF-7F79-40A4-B4C2-524460ECCC03}"/>
              </a:ext>
            </a:extLst>
          </p:cNvPr>
          <p:cNvSpPr>
            <a:spLocks noGrp="1"/>
          </p:cNvSpPr>
          <p:nvPr>
            <p:ph type="title"/>
          </p:nvPr>
        </p:nvSpPr>
        <p:spPr/>
        <p:txBody>
          <a:bodyPr/>
          <a:lstStyle/>
          <a:p>
            <a:endParaRPr lang="en-US"/>
          </a:p>
        </p:txBody>
      </p:sp>
      <p:sp>
        <p:nvSpPr>
          <p:cNvPr id="7" name="Text Placeholder 6">
            <a:extLst>
              <a:ext uri="{FF2B5EF4-FFF2-40B4-BE49-F238E27FC236}">
                <a16:creationId xmlns:a16="http://schemas.microsoft.com/office/drawing/2014/main" id="{A8F43758-085E-4D74-A272-A8A1F175671F}"/>
              </a:ext>
            </a:extLst>
          </p:cNvPr>
          <p:cNvSpPr>
            <a:spLocks noGrp="1"/>
          </p:cNvSpPr>
          <p:nvPr>
            <p:ph type="body" idx="1"/>
          </p:nvPr>
        </p:nvSpPr>
        <p:spPr/>
        <p:txBody>
          <a:bodyPr/>
          <a:lstStyle/>
          <a:p>
            <a:endParaRPr lang="en-US"/>
          </a:p>
        </p:txBody>
      </p:sp>
      <p:pic>
        <p:nvPicPr>
          <p:cNvPr id="9" name="Picture 8" descr="Text, letter&#10;&#10;Description automatically generated">
            <a:extLst>
              <a:ext uri="{FF2B5EF4-FFF2-40B4-BE49-F238E27FC236}">
                <a16:creationId xmlns:a16="http://schemas.microsoft.com/office/drawing/2014/main" id="{FC6A3E21-7798-4365-BFC8-844DE7A374B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843231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 name="Title 2">
            <a:extLst>
              <a:ext uri="{FF2B5EF4-FFF2-40B4-BE49-F238E27FC236}">
                <a16:creationId xmlns:a16="http://schemas.microsoft.com/office/drawing/2014/main" id="{F0C40339-C397-4DAE-81F3-0495F88C9BC1}"/>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BCC027C1-6391-4B2E-BE72-0D77D741B7FA}"/>
              </a:ext>
            </a:extLst>
          </p:cNvPr>
          <p:cNvSpPr>
            <a:spLocks noGrp="1"/>
          </p:cNvSpPr>
          <p:nvPr>
            <p:ph type="body" idx="1"/>
          </p:nvPr>
        </p:nvSpPr>
        <p:spPr/>
        <p:txBody>
          <a:bodyPr/>
          <a:lstStyle/>
          <a:p>
            <a:endParaRPr lang="en-US"/>
          </a:p>
        </p:txBody>
      </p:sp>
      <p:pic>
        <p:nvPicPr>
          <p:cNvPr id="7" name="Picture 6" descr="Text, letter&#10;&#10;Description automatically generated">
            <a:extLst>
              <a:ext uri="{FF2B5EF4-FFF2-40B4-BE49-F238E27FC236}">
                <a16:creationId xmlns:a16="http://schemas.microsoft.com/office/drawing/2014/main" id="{8959BA0F-1C64-4B59-B219-3CFA51BCED78}"/>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 name="Title 2">
            <a:extLst>
              <a:ext uri="{FF2B5EF4-FFF2-40B4-BE49-F238E27FC236}">
                <a16:creationId xmlns:a16="http://schemas.microsoft.com/office/drawing/2014/main" id="{F7F51ECE-54C4-484B-8B83-6B7CCAFF17FD}"/>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09250578-8047-4DF2-BF3E-238F0DDB5122}"/>
              </a:ext>
            </a:extLst>
          </p:cNvPr>
          <p:cNvSpPr>
            <a:spLocks noGrp="1"/>
          </p:cNvSpPr>
          <p:nvPr>
            <p:ph type="body" idx="1"/>
          </p:nvPr>
        </p:nvSpPr>
        <p:spPr/>
        <p:txBody>
          <a:bodyPr/>
          <a:lstStyle/>
          <a:p>
            <a:endParaRPr lang="en-US"/>
          </a:p>
        </p:txBody>
      </p:sp>
      <p:pic>
        <p:nvPicPr>
          <p:cNvPr id="7" name="Picture 6" descr="Text, letter&#10;&#10;Description automatically generated">
            <a:extLst>
              <a:ext uri="{FF2B5EF4-FFF2-40B4-BE49-F238E27FC236}">
                <a16:creationId xmlns:a16="http://schemas.microsoft.com/office/drawing/2014/main" id="{8858C94B-9A64-4687-97E7-EEB9604E8684}"/>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 name="Title 2">
            <a:extLst>
              <a:ext uri="{FF2B5EF4-FFF2-40B4-BE49-F238E27FC236}">
                <a16:creationId xmlns:a16="http://schemas.microsoft.com/office/drawing/2014/main" id="{8631CDCC-0C2C-4CEF-ADC3-992A0DBB1D7B}"/>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C32F13A1-D597-47D7-BBD9-AED96E363F72}"/>
              </a:ext>
            </a:extLst>
          </p:cNvPr>
          <p:cNvSpPr>
            <a:spLocks noGrp="1"/>
          </p:cNvSpPr>
          <p:nvPr>
            <p:ph type="body" idx="1"/>
          </p:nvPr>
        </p:nvSpPr>
        <p:spPr/>
        <p:txBody>
          <a:bodyPr/>
          <a:lstStyle/>
          <a:p>
            <a:endParaRPr lang="en-US"/>
          </a:p>
        </p:txBody>
      </p:sp>
      <p:pic>
        <p:nvPicPr>
          <p:cNvPr id="7" name="Picture 6" descr="Text, letter&#10;&#10;Description automatically generated">
            <a:extLst>
              <a:ext uri="{FF2B5EF4-FFF2-40B4-BE49-F238E27FC236}">
                <a16:creationId xmlns:a16="http://schemas.microsoft.com/office/drawing/2014/main" id="{F19E3F0B-C61D-4C61-8BE8-6F6B3A7A3947}"/>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3" name="Title 2">
            <a:extLst>
              <a:ext uri="{FF2B5EF4-FFF2-40B4-BE49-F238E27FC236}">
                <a16:creationId xmlns:a16="http://schemas.microsoft.com/office/drawing/2014/main" id="{057E5F04-EC84-40AE-AF2F-C1477F6B81B8}"/>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B0837B87-2E24-4BD6-B1A4-8F90AD7D6A90}"/>
              </a:ext>
            </a:extLst>
          </p:cNvPr>
          <p:cNvSpPr>
            <a:spLocks noGrp="1"/>
          </p:cNvSpPr>
          <p:nvPr>
            <p:ph type="body" idx="1"/>
          </p:nvPr>
        </p:nvSpPr>
        <p:spPr/>
        <p:txBody>
          <a:bodyPr/>
          <a:lstStyle/>
          <a:p>
            <a:endParaRPr lang="en-US"/>
          </a:p>
        </p:txBody>
      </p:sp>
      <p:pic>
        <p:nvPicPr>
          <p:cNvPr id="7" name="Picture 6" descr="Text&#10;&#10;Description automatically generated">
            <a:extLst>
              <a:ext uri="{FF2B5EF4-FFF2-40B4-BE49-F238E27FC236}">
                <a16:creationId xmlns:a16="http://schemas.microsoft.com/office/drawing/2014/main" id="{17D7C3C1-C887-4DD5-A8AA-1F2BC70CD882}"/>
              </a:ext>
            </a:extLst>
          </p:cNvPr>
          <p:cNvPicPr>
            <a:picLocks noChangeAspect="1"/>
          </p:cNvPicPr>
          <p:nvPr/>
        </p:nvPicPr>
        <p:blipFill>
          <a:blip r:embed="rId3"/>
          <a:stretch>
            <a:fillRect/>
          </a:stretch>
        </p:blipFill>
        <p:spPr>
          <a:xfrm>
            <a:off x="0" y="10391"/>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D87552-4773-459A-8696-C18E7B81CCEA}"/>
              </a:ext>
            </a:extLst>
          </p:cNvPr>
          <p:cNvSpPr>
            <a:spLocks noGrp="1"/>
          </p:cNvSpPr>
          <p:nvPr>
            <p:ph type="title"/>
          </p:nvPr>
        </p:nvSpPr>
        <p:spPr/>
        <p:txBody>
          <a:bodyPr/>
          <a:lstStyle/>
          <a:p>
            <a:endParaRPr lang="en-US"/>
          </a:p>
        </p:txBody>
      </p:sp>
      <p:pic>
        <p:nvPicPr>
          <p:cNvPr id="9" name="Content Placeholder 8" descr="Text, application, letter, email&#10;&#10;Description automatically generated">
            <a:extLst>
              <a:ext uri="{FF2B5EF4-FFF2-40B4-BE49-F238E27FC236}">
                <a16:creationId xmlns:a16="http://schemas.microsoft.com/office/drawing/2014/main" id="{ED427144-24B6-45F4-9CC6-415CF770E669}"/>
              </a:ext>
            </a:extLst>
          </p:cNvPr>
          <p:cNvPicPr>
            <a:picLocks noGrp="1" noChangeAspect="1"/>
          </p:cNvPicPr>
          <p:nvPr>
            <p:ph idx="1"/>
          </p:nvPr>
        </p:nvPicPr>
        <p:blipFill>
          <a:blip r:embed="rId2"/>
          <a:stretch>
            <a:fillRect/>
          </a:stretch>
        </p:blipFill>
        <p:spPr/>
      </p:pic>
      <p:pic>
        <p:nvPicPr>
          <p:cNvPr id="11" name="Picture 10" descr="Text, application, letter, email&#10;&#10;Description automatically generated">
            <a:extLst>
              <a:ext uri="{FF2B5EF4-FFF2-40B4-BE49-F238E27FC236}">
                <a16:creationId xmlns:a16="http://schemas.microsoft.com/office/drawing/2014/main" id="{AF6565C9-915C-467A-96F5-7ADD6615DEE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222704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D646A1A0-10FB-41E6-8F58-823D73B895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615"/>
            <a:ext cx="12192000" cy="6858000"/>
          </a:xfrm>
          <a:prstGeom prst="rect">
            <a:avLst/>
          </a:prstGeom>
        </p:spPr>
      </p:pic>
    </p:spTree>
    <p:extLst>
      <p:ext uri="{BB962C8B-B14F-4D97-AF65-F5344CB8AC3E}">
        <p14:creationId xmlns:p14="http://schemas.microsoft.com/office/powerpoint/2010/main" val="40996679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pic>
        <p:nvPicPr>
          <p:cNvPr id="3" name="Picture 2" descr="A picture containing timeline&#10;&#10;Description automatically generated">
            <a:extLst>
              <a:ext uri="{FF2B5EF4-FFF2-40B4-BE49-F238E27FC236}">
                <a16:creationId xmlns:a16="http://schemas.microsoft.com/office/drawing/2014/main" id="{913FEB0D-2EA0-4F68-B4B0-590DC8490AB6}"/>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4" name="Google Shape;74;p14"/>
          <p:cNvSpPr/>
          <p:nvPr/>
        </p:nvSpPr>
        <p:spPr>
          <a:xfrm>
            <a:off x="1" y="5527620"/>
            <a:ext cx="12191998" cy="13303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 name="Picture 2" descr="Graphical user interface, application&#10;&#10;Description automatically generated">
            <a:extLst>
              <a:ext uri="{FF2B5EF4-FFF2-40B4-BE49-F238E27FC236}">
                <a16:creationId xmlns:a16="http://schemas.microsoft.com/office/drawing/2014/main" id="{08A1CA7D-1F9F-4658-83C7-1AD2B5AAD879}"/>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3" name="Title 2">
            <a:extLst>
              <a:ext uri="{FF2B5EF4-FFF2-40B4-BE49-F238E27FC236}">
                <a16:creationId xmlns:a16="http://schemas.microsoft.com/office/drawing/2014/main" id="{8C07FDA7-D837-4680-A615-679C5395D894}"/>
              </a:ext>
            </a:extLst>
          </p:cNvPr>
          <p:cNvSpPr>
            <a:spLocks noGrp="1"/>
          </p:cNvSpPr>
          <p:nvPr>
            <p:ph type="title"/>
          </p:nvPr>
        </p:nvSpPr>
        <p:spPr/>
        <p:txBody>
          <a:bodyPr/>
          <a:lstStyle/>
          <a:p>
            <a:endParaRPr lang="en-US"/>
          </a:p>
        </p:txBody>
      </p:sp>
      <p:pic>
        <p:nvPicPr>
          <p:cNvPr id="5" name="Picture 4" descr="Text, letter&#10;&#10;Description automatically generated">
            <a:extLst>
              <a:ext uri="{FF2B5EF4-FFF2-40B4-BE49-F238E27FC236}">
                <a16:creationId xmlns:a16="http://schemas.microsoft.com/office/drawing/2014/main" id="{ED919369-AA9B-45D8-8F4A-76E7EC05E8E6}"/>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3" name="Title 2">
            <a:extLst>
              <a:ext uri="{FF2B5EF4-FFF2-40B4-BE49-F238E27FC236}">
                <a16:creationId xmlns:a16="http://schemas.microsoft.com/office/drawing/2014/main" id="{79083378-F1BE-4932-A64C-5064A49AF4E4}"/>
              </a:ext>
            </a:extLst>
          </p:cNvPr>
          <p:cNvSpPr>
            <a:spLocks noGrp="1"/>
          </p:cNvSpPr>
          <p:nvPr>
            <p:ph type="title"/>
          </p:nvPr>
        </p:nvSpPr>
        <p:spPr/>
        <p:txBody>
          <a:bodyPr/>
          <a:lstStyle/>
          <a:p>
            <a:endParaRPr lang="en-US"/>
          </a:p>
        </p:txBody>
      </p:sp>
      <p:pic>
        <p:nvPicPr>
          <p:cNvPr id="5" name="Picture 4" descr="Text, letter&#10;&#10;Description automatically generated">
            <a:extLst>
              <a:ext uri="{FF2B5EF4-FFF2-40B4-BE49-F238E27FC236}">
                <a16:creationId xmlns:a16="http://schemas.microsoft.com/office/drawing/2014/main" id="{FF60C147-0C78-44B5-9E62-8EE73F39C21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1901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B9BE08-0F4F-4FE9-BACA-E8C518B6B950}"/>
              </a:ext>
            </a:extLst>
          </p:cNvPr>
          <p:cNvSpPr>
            <a:spLocks noGrp="1"/>
          </p:cNvSpPr>
          <p:nvPr>
            <p:ph type="title"/>
          </p:nvPr>
        </p:nvSpPr>
        <p:spPr/>
        <p:txBody>
          <a:bodyPr/>
          <a:lstStyle/>
          <a:p>
            <a:endParaRPr lang="en-US"/>
          </a:p>
        </p:txBody>
      </p:sp>
      <p:pic>
        <p:nvPicPr>
          <p:cNvPr id="7" name="Picture 6" descr="Diagram&#10;&#10;Description automatically generated">
            <a:extLst>
              <a:ext uri="{FF2B5EF4-FFF2-40B4-BE49-F238E27FC236}">
                <a16:creationId xmlns:a16="http://schemas.microsoft.com/office/drawing/2014/main" id="{1D7523E2-E4A8-4AA7-98AE-DCB47D494554}"/>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85460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3" name="Title 2">
            <a:extLst>
              <a:ext uri="{FF2B5EF4-FFF2-40B4-BE49-F238E27FC236}">
                <a16:creationId xmlns:a16="http://schemas.microsoft.com/office/drawing/2014/main" id="{F3392B4C-034C-4118-9AFB-6A708B877175}"/>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08039349-8371-4400-8F51-EE2085201507}"/>
              </a:ext>
            </a:extLst>
          </p:cNvPr>
          <p:cNvSpPr>
            <a:spLocks noGrp="1"/>
          </p:cNvSpPr>
          <p:nvPr>
            <p:ph type="body" idx="1"/>
          </p:nvPr>
        </p:nvSpPr>
        <p:spPr/>
        <p:txBody>
          <a:bodyPr/>
          <a:lstStyle/>
          <a:p>
            <a:endParaRPr lang="en-US"/>
          </a:p>
        </p:txBody>
      </p:sp>
      <p:pic>
        <p:nvPicPr>
          <p:cNvPr id="7" name="Picture 6" descr="Graphical user interface, text, application, letter, email&#10;&#10;Description automatically generated">
            <a:extLst>
              <a:ext uri="{FF2B5EF4-FFF2-40B4-BE49-F238E27FC236}">
                <a16:creationId xmlns:a16="http://schemas.microsoft.com/office/drawing/2014/main" id="{68BE37A7-D37B-4E1B-B603-2B8225C3E592}"/>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1_Opening">
  <a:themeElements>
    <a:clrScheme name="NKF Colors">
      <a:dk1>
        <a:srgbClr val="262626"/>
      </a:dk1>
      <a:lt1>
        <a:srgbClr val="FFFFFF"/>
      </a:lt1>
      <a:dk2>
        <a:srgbClr val="595959"/>
      </a:dk2>
      <a:lt2>
        <a:srgbClr val="D8D8D8"/>
      </a:lt2>
      <a:accent1>
        <a:srgbClr val="F15E22"/>
      </a:accent1>
      <a:accent2>
        <a:srgbClr val="FEA636"/>
      </a:accent2>
      <a:accent3>
        <a:srgbClr val="7030A0"/>
      </a:accent3>
      <a:accent4>
        <a:srgbClr val="CBDB2B"/>
      </a:accent4>
      <a:accent5>
        <a:srgbClr val="009483"/>
      </a:accent5>
      <a:accent6>
        <a:srgbClr val="F15E22"/>
      </a:accent6>
      <a:hlink>
        <a:srgbClr val="F16025"/>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KF Plain">
  <a:themeElements>
    <a:clrScheme name="NKF Colors">
      <a:dk1>
        <a:srgbClr val="262626"/>
      </a:dk1>
      <a:lt1>
        <a:srgbClr val="FFFFFF"/>
      </a:lt1>
      <a:dk2>
        <a:srgbClr val="595959"/>
      </a:dk2>
      <a:lt2>
        <a:srgbClr val="D8D8D8"/>
      </a:lt2>
      <a:accent1>
        <a:srgbClr val="F15E22"/>
      </a:accent1>
      <a:accent2>
        <a:srgbClr val="FEA636"/>
      </a:accent2>
      <a:accent3>
        <a:srgbClr val="7030A0"/>
      </a:accent3>
      <a:accent4>
        <a:srgbClr val="CBDB2B"/>
      </a:accent4>
      <a:accent5>
        <a:srgbClr val="009483"/>
      </a:accent5>
      <a:accent6>
        <a:srgbClr val="F15E22"/>
      </a:accent6>
      <a:hlink>
        <a:srgbClr val="F16025"/>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KF Plain">
  <a:themeElements>
    <a:clrScheme name="NKF Colors">
      <a:dk1>
        <a:srgbClr val="262626"/>
      </a:dk1>
      <a:lt1>
        <a:srgbClr val="FFFFFF"/>
      </a:lt1>
      <a:dk2>
        <a:srgbClr val="595959"/>
      </a:dk2>
      <a:lt2>
        <a:srgbClr val="D8D8D8"/>
      </a:lt2>
      <a:accent1>
        <a:srgbClr val="F15E22"/>
      </a:accent1>
      <a:accent2>
        <a:srgbClr val="FEA636"/>
      </a:accent2>
      <a:accent3>
        <a:srgbClr val="7030A0"/>
      </a:accent3>
      <a:accent4>
        <a:srgbClr val="CBDB2B"/>
      </a:accent4>
      <a:accent5>
        <a:srgbClr val="009483"/>
      </a:accent5>
      <a:accent6>
        <a:srgbClr val="F15E22"/>
      </a:accent6>
      <a:hlink>
        <a:srgbClr val="F16025"/>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NKF Content">
  <a:themeElements>
    <a:clrScheme name="NKF">
      <a:dk1>
        <a:srgbClr val="262626"/>
      </a:dk1>
      <a:lt1>
        <a:srgbClr val="FFFFFF"/>
      </a:lt1>
      <a:dk2>
        <a:srgbClr val="595959"/>
      </a:dk2>
      <a:lt2>
        <a:srgbClr val="D8D8D8"/>
      </a:lt2>
      <a:accent1>
        <a:srgbClr val="F15E22"/>
      </a:accent1>
      <a:accent2>
        <a:srgbClr val="FEA636"/>
      </a:accent2>
      <a:accent3>
        <a:srgbClr val="7030A0"/>
      </a:accent3>
      <a:accent4>
        <a:srgbClr val="CBDB2B"/>
      </a:accent4>
      <a:accent5>
        <a:srgbClr val="009483"/>
      </a:accent5>
      <a:accent6>
        <a:srgbClr val="F15E22"/>
      </a:accent6>
      <a:hlink>
        <a:srgbClr val="F16025"/>
      </a:hlink>
      <a:folHlink>
        <a:srgbClr val="0070C0"/>
      </a:folHlink>
    </a:clrScheme>
    <a:fontScheme name="NKF">
      <a:majorFont>
        <a:latin typeface="Graphik Semibold"/>
        <a:ea typeface=""/>
        <a:cs typeface=""/>
      </a:majorFont>
      <a:minorFont>
        <a:latin typeface="Graphik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gradFill>
          <a:gsLst>
            <a:gs pos="0">
              <a:schemeClr val="accent1"/>
            </a:gs>
            <a:gs pos="100000">
              <a:schemeClr val="accent2"/>
            </a:gs>
          </a:gsLst>
          <a:lin ang="2700000" scaled="0"/>
        </a:gradFill>
        <a:ln>
          <a:noFill/>
        </a:ln>
      </a:spPr>
      <a:bodyPr lIns="0" tIns="0" rIns="0" bIns="0"/>
      <a:lstStyle>
        <a:defPPr>
          <a:defRPr/>
        </a:defPPr>
      </a:lstStyle>
    </a:spDef>
    <a:lnDef>
      <a:spPr>
        <a:ln w="25400">
          <a:gradFill>
            <a:gsLst>
              <a:gs pos="0">
                <a:schemeClr val="accent1"/>
              </a:gs>
              <a:gs pos="100000">
                <a:schemeClr val="accent2"/>
              </a:gs>
            </a:gsLst>
            <a:lin ang="2700000" scaled="0"/>
          </a:gra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NKF-AND_Template (003)  -  Read-Only" id="{F0234480-0A8F-495F-B1F1-39FC223A0ACD}" vid="{E91A404E-6C76-48C9-9B2C-7625ADBA2D0A}"/>
    </a:ext>
  </a:ext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926</TotalTime>
  <Words>3886</Words>
  <Application>Microsoft Office PowerPoint</Application>
  <PresentationFormat>Widescreen</PresentationFormat>
  <Paragraphs>200</Paragraphs>
  <Slides>42</Slides>
  <Notes>41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42</vt:i4>
      </vt:variant>
    </vt:vector>
  </HeadingPairs>
  <TitlesOfParts>
    <vt:vector size="53" baseType="lpstr">
      <vt:lpstr>AdvJoannaMT</vt:lpstr>
      <vt:lpstr>Arial</vt:lpstr>
      <vt:lpstr>Calibri</vt:lpstr>
      <vt:lpstr>Graphik Regular</vt:lpstr>
      <vt:lpstr>Graphik Semibold</vt:lpstr>
      <vt:lpstr>Segoe UI</vt:lpstr>
      <vt:lpstr>Wingdings</vt:lpstr>
      <vt:lpstr>1_Opening</vt:lpstr>
      <vt:lpstr>NKF Plain</vt:lpstr>
      <vt:lpstr>NKF Plain</vt:lpstr>
      <vt:lpstr>NKF 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Brommage</dc:creator>
  <cp:lastModifiedBy>Antonia Acosta</cp:lastModifiedBy>
  <cp:revision>67</cp:revision>
  <dcterms:modified xsi:type="dcterms:W3CDTF">2021-04-05T18:50:27Z</dcterms:modified>
</cp:coreProperties>
</file>